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4" autoAdjust="0"/>
    <p:restoredTop sz="94660"/>
  </p:normalViewPr>
  <p:slideViewPr>
    <p:cSldViewPr snapToGrid="0">
      <p:cViewPr varScale="1">
        <p:scale>
          <a:sx n="89" d="100"/>
          <a:sy n="89" d="100"/>
        </p:scale>
        <p:origin x="20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1C59-6B3E-420A-A4FA-BF38807B40DE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4853-9550-4BD9-B7A9-2A19013672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660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1C59-6B3E-420A-A4FA-BF38807B40DE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4853-9550-4BD9-B7A9-2A19013672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50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1C59-6B3E-420A-A4FA-BF38807B40DE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4853-9550-4BD9-B7A9-2A19013672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06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1C59-6B3E-420A-A4FA-BF38807B40DE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4853-9550-4BD9-B7A9-2A1901367248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1963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1C59-6B3E-420A-A4FA-BF38807B40DE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4853-9550-4BD9-B7A9-2A19013672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6465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1C59-6B3E-420A-A4FA-BF38807B40DE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4853-9550-4BD9-B7A9-2A19013672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061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1C59-6B3E-420A-A4FA-BF38807B40DE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4853-9550-4BD9-B7A9-2A19013672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311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1C59-6B3E-420A-A4FA-BF38807B40DE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4853-9550-4BD9-B7A9-2A19013672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2767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1C59-6B3E-420A-A4FA-BF38807B40DE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4853-9550-4BD9-B7A9-2A19013672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4367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1C59-6B3E-420A-A4FA-BF38807B40DE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4853-9550-4BD9-B7A9-2A19013672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424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1C59-6B3E-420A-A4FA-BF38807B40DE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4853-9550-4BD9-B7A9-2A19013672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587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1C59-6B3E-420A-A4FA-BF38807B40DE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4853-9550-4BD9-B7A9-2A19013672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6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1C59-6B3E-420A-A4FA-BF38807B40DE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4853-9550-4BD9-B7A9-2A19013672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194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1C59-6B3E-420A-A4FA-BF38807B40DE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4853-9550-4BD9-B7A9-2A19013672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694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1C59-6B3E-420A-A4FA-BF38807B40DE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4853-9550-4BD9-B7A9-2A19013672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936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1C59-6B3E-420A-A4FA-BF38807B40DE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4853-9550-4BD9-B7A9-2A19013672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21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1C59-6B3E-420A-A4FA-BF38807B40DE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4853-9550-4BD9-B7A9-2A19013672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40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95F1C59-6B3E-420A-A4FA-BF38807B40DE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3F04853-9550-4BD9-B7A9-2A19013672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078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D66A216-F13C-4896-B920-0695E3CC8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740" y="1974079"/>
            <a:ext cx="3076486" cy="4717278"/>
          </a:xfrm>
        </p:spPr>
        <p:txBody>
          <a:bodyPr>
            <a:noAutofit/>
          </a:bodyPr>
          <a:lstStyle/>
          <a:p>
            <a:r>
              <a:rPr lang="it-IT" sz="3200" dirty="0" smtClean="0"/>
              <a:t>Scuola primaria Matteotti &amp; Scuola primaria Ospedale Pediatrico </a:t>
            </a:r>
            <a:r>
              <a:rPr lang="it-IT" sz="3200" dirty="0" err="1" smtClean="0"/>
              <a:t>Meyer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Firenze - Italia</a:t>
            </a:r>
            <a:br>
              <a:rPr lang="it-IT" sz="3200" dirty="0" smtClean="0"/>
            </a:br>
            <a:endParaRPr lang="it-IT" sz="3200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B1F23A34-4BFD-4760-B297-61290B68EA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18063" y="3358497"/>
            <a:ext cx="2472584" cy="3093578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Autori</a:t>
            </a:r>
          </a:p>
          <a:p>
            <a:r>
              <a:rPr lang="it-IT" dirty="0" smtClean="0"/>
              <a:t>Matteo </a:t>
            </a:r>
            <a:r>
              <a:rPr lang="it-IT" dirty="0" err="1" smtClean="0"/>
              <a:t>Galia</a:t>
            </a:r>
            <a:endParaRPr lang="it-IT" dirty="0" smtClean="0"/>
          </a:p>
          <a:p>
            <a:r>
              <a:rPr lang="it-IT" dirty="0" smtClean="0"/>
              <a:t>Omar </a:t>
            </a:r>
            <a:r>
              <a:rPr lang="it-IT" dirty="0" err="1" smtClean="0"/>
              <a:t>Boufron</a:t>
            </a:r>
            <a:endParaRPr lang="it-IT" dirty="0" smtClean="0"/>
          </a:p>
          <a:p>
            <a:r>
              <a:rPr lang="it-IT" dirty="0" smtClean="0"/>
              <a:t>Alessia Palumbo</a:t>
            </a:r>
          </a:p>
          <a:p>
            <a:r>
              <a:rPr lang="it-IT" dirty="0" err="1" smtClean="0"/>
              <a:t>Florentina</a:t>
            </a:r>
            <a:r>
              <a:rPr lang="it-IT" dirty="0" smtClean="0"/>
              <a:t> </a:t>
            </a:r>
            <a:r>
              <a:rPr lang="it-IT" dirty="0" err="1" smtClean="0"/>
              <a:t>Ciobanica</a:t>
            </a:r>
            <a:endParaRPr lang="it-IT" dirty="0" smtClean="0"/>
          </a:p>
          <a:p>
            <a:r>
              <a:rPr lang="it-IT" dirty="0" smtClean="0"/>
              <a:t>Giada Siddi</a:t>
            </a:r>
          </a:p>
          <a:p>
            <a:r>
              <a:rPr lang="it-IT" dirty="0" err="1" smtClean="0"/>
              <a:t>Elodi</a:t>
            </a:r>
            <a:r>
              <a:rPr lang="it-IT" dirty="0" smtClean="0"/>
              <a:t> Contri</a:t>
            </a:r>
          </a:p>
          <a:p>
            <a:endParaRPr lang="it-IT" dirty="0"/>
          </a:p>
        </p:txBody>
      </p:sp>
      <p:pic>
        <p:nvPicPr>
          <p:cNvPr id="5" name="Immagine 4" descr="Immagine che contiene testo, libro&#10;&#10;Descrizione generata automaticamente">
            <a:extLst>
              <a:ext uri="{FF2B5EF4-FFF2-40B4-BE49-F238E27FC236}">
                <a16:creationId xmlns="" xmlns:a16="http://schemas.microsoft.com/office/drawing/2014/main" id="{8D5615D9-3130-4EDA-B432-F51FB06898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9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="" xmlns:a16="http://schemas.microsoft.com/office/drawing/2014/main" id="{06972D91-5CFC-44A3-A699-301963589A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abbigliamento&#10;&#10;Descrizione generata automaticamente">
            <a:extLst>
              <a:ext uri="{FF2B5EF4-FFF2-40B4-BE49-F238E27FC236}">
                <a16:creationId xmlns="" xmlns:a16="http://schemas.microsoft.com/office/drawing/2014/main" id="{92EB1F46-42BF-4A59-A5C2-4DF852BA9E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4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EBBE9235-31FC-47DA-BB2B-C347639BE7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lavagnabianca&#10;&#10;Descrizione generata automaticamente">
            <a:extLst>
              <a:ext uri="{FF2B5EF4-FFF2-40B4-BE49-F238E27FC236}">
                <a16:creationId xmlns="" xmlns:a16="http://schemas.microsoft.com/office/drawing/2014/main" id="{D56AC0BA-931F-413A-A240-7C8F0D14E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18960" y="-766492"/>
            <a:ext cx="5143500" cy="872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1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esia">
  <a:themeElements>
    <a:clrScheme name="Arde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e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e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Ardesia</Template>
  <TotalTime>20</TotalTime>
  <Words>22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Calisto MT</vt:lpstr>
      <vt:lpstr>Trebuchet MS</vt:lpstr>
      <vt:lpstr>Wingdings 2</vt:lpstr>
      <vt:lpstr>Ardesia</vt:lpstr>
      <vt:lpstr>Scuola primaria Matteotti &amp; Scuola primaria Ospedale Pediatrico Meyer Firenze - Italia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susy mariniello</dc:creator>
  <cp:lastModifiedBy>Scuola</cp:lastModifiedBy>
  <cp:revision>4</cp:revision>
  <dcterms:created xsi:type="dcterms:W3CDTF">2019-05-11T17:38:58Z</dcterms:created>
  <dcterms:modified xsi:type="dcterms:W3CDTF">2019-05-30T08:05:29Z</dcterms:modified>
</cp:coreProperties>
</file>