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490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C736E-1441-47E7-9EB0-8586F199D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15567-DDD2-4F02-BA08-E30D110CCE59}">
      <dgm:prSet phldrT="[Testo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it-IT" dirty="0" smtClean="0"/>
            <a:t>Titolare del trattamento dati</a:t>
          </a:r>
        </a:p>
        <a:p>
          <a:r>
            <a:rPr lang="it-IT" dirty="0" err="1" smtClean="0"/>
            <a:t>D.S.</a:t>
          </a:r>
          <a:r>
            <a:rPr lang="it-IT" dirty="0" smtClean="0"/>
            <a:t> Alessandro </a:t>
          </a:r>
          <a:r>
            <a:rPr lang="it-IT" dirty="0" err="1" smtClean="0"/>
            <a:t>Bussotti</a:t>
          </a:r>
          <a:endParaRPr lang="it-IT" dirty="0"/>
        </a:p>
      </dgm:t>
    </dgm:pt>
    <dgm:pt modelId="{D3370EF9-F37C-4F81-93E9-A1617B49BFBE}" type="parTrans" cxnId="{792CADF9-2E50-4169-8C6B-90C5B792E3B5}">
      <dgm:prSet/>
      <dgm:spPr/>
      <dgm:t>
        <a:bodyPr/>
        <a:lstStyle/>
        <a:p>
          <a:endParaRPr lang="it-IT"/>
        </a:p>
      </dgm:t>
    </dgm:pt>
    <dgm:pt modelId="{5610B1EF-E6E3-4433-A7F2-C62E12665447}" type="sibTrans" cxnId="{792CADF9-2E50-4169-8C6B-90C5B792E3B5}">
      <dgm:prSet/>
      <dgm:spPr/>
      <dgm:t>
        <a:bodyPr/>
        <a:lstStyle/>
        <a:p>
          <a:endParaRPr lang="it-IT"/>
        </a:p>
      </dgm:t>
    </dgm:pt>
    <dgm:pt modelId="{228D2F83-A73E-45E8-B386-1E287BAB5DF2}">
      <dgm:prSet phldrT="[Testo]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Sportello psicologico</a:t>
          </a:r>
        </a:p>
        <a:p>
          <a:r>
            <a:rPr lang="it-IT" dirty="0" smtClean="0"/>
            <a:t>Dott. Filippina Romano</a:t>
          </a:r>
          <a:endParaRPr lang="it-IT" dirty="0"/>
        </a:p>
      </dgm:t>
    </dgm:pt>
    <dgm:pt modelId="{E364F1C3-FA42-4EF9-9F00-FE27E52D6797}" type="parTrans" cxnId="{12BED408-3148-4FE1-A56B-71CC2DBBE8C2}">
      <dgm:prSet/>
      <dgm:spPr/>
      <dgm:t>
        <a:bodyPr/>
        <a:lstStyle/>
        <a:p>
          <a:endParaRPr lang="it-IT"/>
        </a:p>
      </dgm:t>
    </dgm:pt>
    <dgm:pt modelId="{79491015-F2E1-4BBA-A625-58C069D8D342}" type="sibTrans" cxnId="{12BED408-3148-4FE1-A56B-71CC2DBBE8C2}">
      <dgm:prSet/>
      <dgm:spPr/>
      <dgm:t>
        <a:bodyPr/>
        <a:lstStyle/>
        <a:p>
          <a:endParaRPr lang="it-IT"/>
        </a:p>
      </dgm:t>
    </dgm:pt>
    <dgm:pt modelId="{6744881E-9C4C-43D9-8350-7E0AA0C236D6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err="1" smtClean="0"/>
            <a:t>D.S.G.A.</a:t>
          </a:r>
          <a:r>
            <a:rPr lang="it-IT" dirty="0" smtClean="0"/>
            <a:t> </a:t>
          </a:r>
          <a:r>
            <a:rPr lang="it-IT" dirty="0" smtClean="0"/>
            <a:t>Dott.ssa Nicoletta </a:t>
          </a:r>
          <a:r>
            <a:rPr lang="it-IT" dirty="0" err="1" smtClean="0"/>
            <a:t>Menichelli</a:t>
          </a:r>
          <a:endParaRPr lang="it-IT" dirty="0"/>
        </a:p>
      </dgm:t>
    </dgm:pt>
    <dgm:pt modelId="{24A9AA30-28DE-4844-B31B-BBB496139273}" type="parTrans" cxnId="{F612BB06-4F79-45CF-9A12-E92A7B28F0C6}">
      <dgm:prSet/>
      <dgm:spPr/>
      <dgm:t>
        <a:bodyPr/>
        <a:lstStyle/>
        <a:p>
          <a:endParaRPr lang="it-IT"/>
        </a:p>
      </dgm:t>
    </dgm:pt>
    <dgm:pt modelId="{8F7F4399-3633-424C-B79A-DA5DB67550F1}" type="sibTrans" cxnId="{F612BB06-4F79-45CF-9A12-E92A7B28F0C6}">
      <dgm:prSet/>
      <dgm:spPr/>
      <dgm:t>
        <a:bodyPr/>
        <a:lstStyle/>
        <a:p>
          <a:endParaRPr lang="it-IT"/>
        </a:p>
      </dgm:t>
    </dgm:pt>
    <dgm:pt modelId="{C89EAD4E-5459-4FFB-B741-FB25D38CBC5F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r>
            <a:rPr lang="it-IT" dirty="0" smtClean="0"/>
            <a:t> </a:t>
          </a:r>
          <a:r>
            <a:rPr lang="it-IT" smtClean="0"/>
            <a:t>Maria Pia </a:t>
          </a:r>
          <a:r>
            <a:rPr lang="it-IT" dirty="0" smtClean="0"/>
            <a:t>Bartolini</a:t>
          </a:r>
          <a:endParaRPr lang="it-IT" dirty="0"/>
        </a:p>
      </dgm:t>
    </dgm:pt>
    <dgm:pt modelId="{C812FD1C-BA30-4775-82FB-D65426D3EA89}" type="parTrans" cxnId="{B1AACEBD-605A-4DC7-A297-71479477F437}">
      <dgm:prSet/>
      <dgm:spPr/>
      <dgm:t>
        <a:bodyPr/>
        <a:lstStyle/>
        <a:p>
          <a:endParaRPr lang="it-IT"/>
        </a:p>
      </dgm:t>
    </dgm:pt>
    <dgm:pt modelId="{B8AD3847-D52A-4F4A-BD66-E9283B787445}" type="sibTrans" cxnId="{B1AACEBD-605A-4DC7-A297-71479477F437}">
      <dgm:prSet/>
      <dgm:spPr/>
      <dgm:t>
        <a:bodyPr/>
        <a:lstStyle/>
        <a:p>
          <a:endParaRPr lang="it-IT"/>
        </a:p>
      </dgm:t>
    </dgm:pt>
    <dgm:pt modelId="{BAA1CDE7-0609-46E4-9CA0-DAA8363C0E58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it-IT" dirty="0" smtClean="0"/>
            <a:t>Responsabile della Protezione dei Dati</a:t>
          </a:r>
        </a:p>
        <a:p>
          <a:r>
            <a:rPr lang="it-IT" dirty="0" smtClean="0"/>
            <a:t>Dott. </a:t>
          </a:r>
          <a:r>
            <a:rPr lang="it-IT" dirty="0" smtClean="0"/>
            <a:t>Giacomo Briga</a:t>
          </a:r>
          <a:endParaRPr lang="it-IT" dirty="0"/>
        </a:p>
      </dgm:t>
    </dgm:pt>
    <dgm:pt modelId="{5CE33207-A12E-4CA6-A2AD-44F515C28324}" type="parTrans" cxnId="{15CBD4A2-AF5E-46F0-9D7C-CCD67A8ACC57}">
      <dgm:prSet/>
      <dgm:spPr/>
      <dgm:t>
        <a:bodyPr/>
        <a:lstStyle/>
        <a:p>
          <a:endParaRPr lang="it-IT"/>
        </a:p>
      </dgm:t>
    </dgm:pt>
    <dgm:pt modelId="{2A8605FA-13DF-4504-8E79-6D58DD3D36BB}" type="sibTrans" cxnId="{15CBD4A2-AF5E-46F0-9D7C-CCD67A8ACC57}">
      <dgm:prSet/>
      <dgm:spPr/>
      <dgm:t>
        <a:bodyPr/>
        <a:lstStyle/>
        <a:p>
          <a:endParaRPr lang="it-IT"/>
        </a:p>
      </dgm:t>
    </dgm:pt>
    <dgm:pt modelId="{C7099BEC-19C4-491B-A332-2686B3AF6757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endParaRPr lang="it-IT" dirty="0" smtClean="0"/>
        </a:p>
        <a:p>
          <a:r>
            <a:rPr lang="it-IT" dirty="0" smtClean="0"/>
            <a:t>Elena Tarsia</a:t>
          </a:r>
          <a:endParaRPr lang="it-IT" dirty="0"/>
        </a:p>
      </dgm:t>
    </dgm:pt>
    <dgm:pt modelId="{A0E9BAD8-FB01-45AC-BD96-4072637EE56F}" type="parTrans" cxnId="{E73CCC6A-F97D-490D-A6DD-1460351DA0C8}">
      <dgm:prSet/>
      <dgm:spPr/>
      <dgm:t>
        <a:bodyPr/>
        <a:lstStyle/>
        <a:p>
          <a:endParaRPr lang="it-IT"/>
        </a:p>
      </dgm:t>
    </dgm:pt>
    <dgm:pt modelId="{7584BA25-5F5D-405C-80A5-9A5BE3F4B961}" type="sibTrans" cxnId="{E73CCC6A-F97D-490D-A6DD-1460351DA0C8}">
      <dgm:prSet/>
      <dgm:spPr/>
      <dgm:t>
        <a:bodyPr/>
        <a:lstStyle/>
        <a:p>
          <a:endParaRPr lang="it-IT"/>
        </a:p>
      </dgm:t>
    </dgm:pt>
    <dgm:pt modelId="{F5968284-31C5-47DC-B3E4-07A71ECA8FBF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Responsabili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r>
            <a:rPr lang="it-IT" dirty="0" smtClean="0"/>
            <a:t> </a:t>
          </a:r>
        </a:p>
        <a:p>
          <a:r>
            <a:rPr lang="it-IT" dirty="0" smtClean="0"/>
            <a:t>Maria </a:t>
          </a:r>
          <a:r>
            <a:rPr lang="it-IT" dirty="0" err="1" smtClean="0"/>
            <a:t>Spatafora</a:t>
          </a:r>
          <a:endParaRPr lang="it-IT" dirty="0"/>
        </a:p>
      </dgm:t>
    </dgm:pt>
    <dgm:pt modelId="{AD048468-44C7-4B3A-9C95-5E70DE72A7F0}" type="parTrans" cxnId="{E91BFD3C-5F02-4BA8-B3D9-900A96986BC5}">
      <dgm:prSet/>
      <dgm:spPr/>
      <dgm:t>
        <a:bodyPr/>
        <a:lstStyle/>
        <a:p>
          <a:endParaRPr lang="it-IT"/>
        </a:p>
      </dgm:t>
    </dgm:pt>
    <dgm:pt modelId="{814A0B16-4D71-447B-AAAC-38B44C42E6A7}" type="sibTrans" cxnId="{E91BFD3C-5F02-4BA8-B3D9-900A96986BC5}">
      <dgm:prSet/>
      <dgm:spPr/>
      <dgm:t>
        <a:bodyPr/>
        <a:lstStyle/>
        <a:p>
          <a:endParaRPr lang="it-IT"/>
        </a:p>
      </dgm:t>
    </dgm:pt>
    <dgm:pt modelId="{096C6640-7B76-4B97-BADE-AC7D494A3100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Responsabili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r>
            <a:rPr lang="it-IT" dirty="0" smtClean="0"/>
            <a:t> </a:t>
          </a:r>
        </a:p>
        <a:p>
          <a:r>
            <a:rPr lang="it-IT" dirty="0" smtClean="0"/>
            <a:t>Patrizia </a:t>
          </a:r>
          <a:r>
            <a:rPr lang="it-IT" dirty="0" err="1" smtClean="0"/>
            <a:t>Gattai</a:t>
          </a:r>
          <a:endParaRPr lang="it-IT" dirty="0"/>
        </a:p>
      </dgm:t>
    </dgm:pt>
    <dgm:pt modelId="{C7A12E3C-625B-4435-B2E7-382747A196CF}" type="parTrans" cxnId="{2BAED3E4-38DF-46BC-B4F3-7D08E3BCA71D}">
      <dgm:prSet/>
      <dgm:spPr/>
      <dgm:t>
        <a:bodyPr/>
        <a:lstStyle/>
        <a:p>
          <a:endParaRPr lang="it-IT"/>
        </a:p>
      </dgm:t>
    </dgm:pt>
    <dgm:pt modelId="{730CBA64-5AA4-415B-850C-862C2D4D9987}" type="sibTrans" cxnId="{2BAED3E4-38DF-46BC-B4F3-7D08E3BCA71D}">
      <dgm:prSet/>
      <dgm:spPr/>
      <dgm:t>
        <a:bodyPr/>
        <a:lstStyle/>
        <a:p>
          <a:endParaRPr lang="it-IT"/>
        </a:p>
      </dgm:t>
    </dgm:pt>
    <dgm:pt modelId="{70EF5061-12B9-403C-BE06-B5EC5E6EBCAE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r>
            <a:rPr lang="it-IT" dirty="0" smtClean="0"/>
            <a:t> </a:t>
          </a:r>
        </a:p>
        <a:p>
          <a:r>
            <a:rPr lang="it-IT" dirty="0" smtClean="0"/>
            <a:t>Giuliana Calopresti</a:t>
          </a:r>
          <a:endParaRPr lang="it-IT" dirty="0"/>
        </a:p>
      </dgm:t>
    </dgm:pt>
    <dgm:pt modelId="{AC1DE518-BABB-422E-A887-036A42FD5B14}" type="parTrans" cxnId="{C8011411-8846-4EED-ABB6-24EEBEA6CAA5}">
      <dgm:prSet/>
      <dgm:spPr/>
      <dgm:t>
        <a:bodyPr/>
        <a:lstStyle/>
        <a:p>
          <a:endParaRPr lang="it-IT"/>
        </a:p>
      </dgm:t>
    </dgm:pt>
    <dgm:pt modelId="{D7B5F146-BBB6-4E0A-A3E0-F0679A2F523C}" type="sibTrans" cxnId="{C8011411-8846-4EED-ABB6-24EEBEA6CAA5}">
      <dgm:prSet/>
      <dgm:spPr/>
      <dgm:t>
        <a:bodyPr/>
        <a:lstStyle/>
        <a:p>
          <a:endParaRPr lang="it-IT"/>
        </a:p>
      </dgm:t>
    </dgm:pt>
    <dgm:pt modelId="{1CD575D7-F2D6-4FDB-B7CC-84B90397A59D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Amm.va</a:t>
          </a:r>
          <a:r>
            <a:rPr lang="it-IT" dirty="0" smtClean="0"/>
            <a:t> </a:t>
          </a:r>
        </a:p>
        <a:p>
          <a:r>
            <a:rPr lang="it-IT" dirty="0" smtClean="0"/>
            <a:t>Daniela Lombardi</a:t>
          </a:r>
        </a:p>
      </dgm:t>
    </dgm:pt>
    <dgm:pt modelId="{DD189E28-0982-4D26-AD4E-71C749B996F5}" type="parTrans" cxnId="{563D1648-5171-4EC9-9721-C8D4E6252E39}">
      <dgm:prSet/>
      <dgm:spPr/>
      <dgm:t>
        <a:bodyPr/>
        <a:lstStyle/>
        <a:p>
          <a:endParaRPr lang="it-IT"/>
        </a:p>
      </dgm:t>
    </dgm:pt>
    <dgm:pt modelId="{4597E7FF-6206-46F2-B4AB-565F9D926F49}" type="sibTrans" cxnId="{563D1648-5171-4EC9-9721-C8D4E6252E39}">
      <dgm:prSet/>
      <dgm:spPr/>
      <dgm:t>
        <a:bodyPr/>
        <a:lstStyle/>
        <a:p>
          <a:endParaRPr lang="it-IT"/>
        </a:p>
      </dgm:t>
    </dgm:pt>
    <dgm:pt modelId="{D75CE27B-189D-4B2F-B7F8-98EE2B82419C}">
      <dgm:prSet phldrT="[Testo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Trattamento dei Dati</a:t>
          </a:r>
        </a:p>
        <a:p>
          <a:r>
            <a:rPr lang="it-IT" dirty="0" smtClean="0"/>
            <a:t>Docenti referenti</a:t>
          </a:r>
        </a:p>
        <a:p>
          <a:r>
            <a:rPr lang="it-IT" dirty="0" smtClean="0"/>
            <a:t>(cfr. slide 2)</a:t>
          </a:r>
          <a:endParaRPr lang="it-IT" dirty="0"/>
        </a:p>
      </dgm:t>
    </dgm:pt>
    <dgm:pt modelId="{662F701E-7FCB-482A-9B98-A71EE1AC0E1C}" type="sibTrans" cxnId="{400F5F66-21F6-4261-BD7A-1836BA14AEDE}">
      <dgm:prSet/>
      <dgm:spPr/>
      <dgm:t>
        <a:bodyPr/>
        <a:lstStyle/>
        <a:p>
          <a:endParaRPr lang="it-IT"/>
        </a:p>
      </dgm:t>
    </dgm:pt>
    <dgm:pt modelId="{D4685A63-E14E-4F26-ACAB-479E82BB1EEF}" type="parTrans" cxnId="{400F5F66-21F6-4261-BD7A-1836BA14AEDE}">
      <dgm:prSet/>
      <dgm:spPr/>
      <dgm:t>
        <a:bodyPr/>
        <a:lstStyle/>
        <a:p>
          <a:endParaRPr lang="it-IT"/>
        </a:p>
      </dgm:t>
    </dgm:pt>
    <dgm:pt modelId="{3F6B05DE-0D04-4584-8792-344596196B48}">
      <dgm:prSet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it-IT" dirty="0" smtClean="0"/>
            <a:t>Responsabile del </a:t>
          </a:r>
          <a:r>
            <a:rPr lang="it-IT" dirty="0" err="1" smtClean="0"/>
            <a:t>trattamemto</a:t>
          </a:r>
          <a:r>
            <a:rPr lang="it-IT" dirty="0" smtClean="0"/>
            <a:t> dei Dati</a:t>
          </a:r>
        </a:p>
        <a:p>
          <a:r>
            <a:rPr lang="it-IT" dirty="0" smtClean="0"/>
            <a:t>Ass. </a:t>
          </a:r>
          <a:r>
            <a:rPr lang="it-IT" dirty="0" err="1" smtClean="0"/>
            <a:t>Amm.vo</a:t>
          </a:r>
          <a:r>
            <a:rPr lang="it-IT" dirty="0" smtClean="0"/>
            <a:t> </a:t>
          </a:r>
        </a:p>
        <a:p>
          <a:r>
            <a:rPr lang="it-IT" dirty="0" smtClean="0"/>
            <a:t>Roberto </a:t>
          </a:r>
          <a:r>
            <a:rPr lang="it-IT" dirty="0" err="1" smtClean="0"/>
            <a:t>Santamaria</a:t>
          </a:r>
          <a:endParaRPr lang="it-IT" dirty="0"/>
        </a:p>
      </dgm:t>
    </dgm:pt>
    <dgm:pt modelId="{56130CA4-FFC8-4094-962A-897F41C0C341}" type="parTrans" cxnId="{91AEECDB-6914-4C48-BD06-F0951728AC49}">
      <dgm:prSet/>
      <dgm:spPr/>
      <dgm:t>
        <a:bodyPr/>
        <a:lstStyle/>
        <a:p>
          <a:endParaRPr lang="it-IT"/>
        </a:p>
      </dgm:t>
    </dgm:pt>
    <dgm:pt modelId="{0909DF2F-F39F-481F-A77D-CB71684CB520}" type="sibTrans" cxnId="{91AEECDB-6914-4C48-BD06-F0951728AC49}">
      <dgm:prSet/>
      <dgm:spPr/>
      <dgm:t>
        <a:bodyPr/>
        <a:lstStyle/>
        <a:p>
          <a:endParaRPr lang="it-IT"/>
        </a:p>
      </dgm:t>
    </dgm:pt>
    <dgm:pt modelId="{503D1B0C-4ECF-4DB8-A926-94C8870225DD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it-IT" sz="1400" b="0" dirty="0" smtClean="0"/>
            <a:t>Axios e Spaggiari</a:t>
          </a:r>
          <a:endParaRPr lang="it-IT" sz="1400" b="0" dirty="0"/>
        </a:p>
      </dgm:t>
    </dgm:pt>
    <dgm:pt modelId="{7DD23CD0-B4E9-4923-9B02-D06CBD1BEECE}" type="parTrans" cxnId="{05A0B6B2-A99A-4436-812C-C8C1E26EFB78}">
      <dgm:prSet/>
      <dgm:spPr/>
      <dgm:t>
        <a:bodyPr/>
        <a:lstStyle/>
        <a:p>
          <a:endParaRPr lang="it-IT"/>
        </a:p>
      </dgm:t>
    </dgm:pt>
    <dgm:pt modelId="{39D75334-2758-4150-A8AD-78B8DFB867B3}" type="sibTrans" cxnId="{05A0B6B2-A99A-4436-812C-C8C1E26EFB78}">
      <dgm:prSet/>
      <dgm:spPr/>
      <dgm:t>
        <a:bodyPr/>
        <a:lstStyle/>
        <a:p>
          <a:endParaRPr lang="it-IT"/>
        </a:p>
      </dgm:t>
    </dgm:pt>
    <dgm:pt modelId="{5DC07AE9-95A7-4E69-81A6-C830F6D1C8B3}" type="pres">
      <dgm:prSet presAssocID="{CF9C736E-1441-47E7-9EB0-8586F199D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F82FFA8-002F-4FAD-9772-17838024ED28}" type="pres">
      <dgm:prSet presAssocID="{3ED15567-DDD2-4F02-BA08-E30D110CCE59}" presName="hierRoot1" presStyleCnt="0"/>
      <dgm:spPr/>
    </dgm:pt>
    <dgm:pt modelId="{5218B208-2F95-45D7-88C1-CD5230B2F003}" type="pres">
      <dgm:prSet presAssocID="{3ED15567-DDD2-4F02-BA08-E30D110CCE59}" presName="composite" presStyleCnt="0"/>
      <dgm:spPr/>
    </dgm:pt>
    <dgm:pt modelId="{F6DE1E12-5755-4EFA-9A7F-32F4DFE2F689}" type="pres">
      <dgm:prSet presAssocID="{3ED15567-DDD2-4F02-BA08-E30D110CCE59}" presName="background" presStyleLbl="node0" presStyleIdx="0" presStyleCnt="2"/>
      <dgm:spPr/>
    </dgm:pt>
    <dgm:pt modelId="{DB23C2A1-466F-43C5-A88F-CC6F092B5435}" type="pres">
      <dgm:prSet presAssocID="{3ED15567-DDD2-4F02-BA08-E30D110CCE59}" presName="text" presStyleLbl="fgAcc0" presStyleIdx="0" presStyleCnt="2" custLinFactNeighborX="-88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A6C035-7AFA-4B64-A169-86BD9EB81B7F}" type="pres">
      <dgm:prSet presAssocID="{3ED15567-DDD2-4F02-BA08-E30D110CCE59}" presName="hierChild2" presStyleCnt="0"/>
      <dgm:spPr/>
    </dgm:pt>
    <dgm:pt modelId="{69118E25-F896-4EA0-B925-180588EC4FE8}" type="pres">
      <dgm:prSet presAssocID="{D4685A63-E14E-4F26-ACAB-479E82BB1EEF}" presName="Name10" presStyleLbl="parChTrans1D2" presStyleIdx="0" presStyleCnt="4"/>
      <dgm:spPr/>
      <dgm:t>
        <a:bodyPr/>
        <a:lstStyle/>
        <a:p>
          <a:endParaRPr lang="it-IT"/>
        </a:p>
      </dgm:t>
    </dgm:pt>
    <dgm:pt modelId="{8FD0C0F0-A1D9-4132-91A4-359E5E0BF4E9}" type="pres">
      <dgm:prSet presAssocID="{D75CE27B-189D-4B2F-B7F8-98EE2B82419C}" presName="hierRoot2" presStyleCnt="0"/>
      <dgm:spPr/>
    </dgm:pt>
    <dgm:pt modelId="{7C6FA221-CBD2-4B83-B56D-8F436DB90DB1}" type="pres">
      <dgm:prSet presAssocID="{D75CE27B-189D-4B2F-B7F8-98EE2B82419C}" presName="composite2" presStyleCnt="0"/>
      <dgm:spPr/>
    </dgm:pt>
    <dgm:pt modelId="{6FF314B1-EC1D-4D3F-9BF9-4EA540261D8D}" type="pres">
      <dgm:prSet presAssocID="{D75CE27B-189D-4B2F-B7F8-98EE2B82419C}" presName="background2" presStyleLbl="node2" presStyleIdx="0" presStyleCnt="4"/>
      <dgm:spPr/>
    </dgm:pt>
    <dgm:pt modelId="{AE42F167-3ADE-4886-AE1F-EFA47E1B8D49}" type="pres">
      <dgm:prSet presAssocID="{D75CE27B-189D-4B2F-B7F8-98EE2B82419C}" presName="text2" presStyleLbl="fgAcc2" presStyleIdx="0" presStyleCnt="4" custLinFactNeighborX="10789" custLinFactNeighborY="79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D5D665-75AB-4118-BA54-09C0F42E3DA9}" type="pres">
      <dgm:prSet presAssocID="{D75CE27B-189D-4B2F-B7F8-98EE2B82419C}" presName="hierChild3" presStyleCnt="0"/>
      <dgm:spPr/>
    </dgm:pt>
    <dgm:pt modelId="{745239FB-47CD-426A-9093-373EBF9D5ED9}" type="pres">
      <dgm:prSet presAssocID="{E364F1C3-FA42-4EF9-9F00-FE27E52D6797}" presName="Name10" presStyleLbl="parChTrans1D2" presStyleIdx="1" presStyleCnt="4"/>
      <dgm:spPr/>
      <dgm:t>
        <a:bodyPr/>
        <a:lstStyle/>
        <a:p>
          <a:endParaRPr lang="it-IT"/>
        </a:p>
      </dgm:t>
    </dgm:pt>
    <dgm:pt modelId="{1471ECE2-5AB0-4CC7-848C-523F3BB6A344}" type="pres">
      <dgm:prSet presAssocID="{228D2F83-A73E-45E8-B386-1E287BAB5DF2}" presName="hierRoot2" presStyleCnt="0"/>
      <dgm:spPr/>
    </dgm:pt>
    <dgm:pt modelId="{96DF7036-BE0C-4256-B8B8-EBF25C434394}" type="pres">
      <dgm:prSet presAssocID="{228D2F83-A73E-45E8-B386-1E287BAB5DF2}" presName="composite2" presStyleCnt="0"/>
      <dgm:spPr/>
    </dgm:pt>
    <dgm:pt modelId="{D5B13B85-BD59-4634-BE93-700B1730B211}" type="pres">
      <dgm:prSet presAssocID="{228D2F83-A73E-45E8-B386-1E287BAB5DF2}" presName="background2" presStyleLbl="node2" presStyleIdx="1" presStyleCnt="4"/>
      <dgm:spPr/>
    </dgm:pt>
    <dgm:pt modelId="{2A49FE64-166D-4C2E-928A-BDA74C594AF8}" type="pres">
      <dgm:prSet presAssocID="{228D2F83-A73E-45E8-B386-1E287BAB5DF2}" presName="text2" presStyleLbl="fgAcc2" presStyleIdx="1" presStyleCnt="4" custLinFactNeighborX="50791" custLinFactNeighborY="666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65E2B6-1685-42A9-8D92-4A4299EB77A1}" type="pres">
      <dgm:prSet presAssocID="{228D2F83-A73E-45E8-B386-1E287BAB5DF2}" presName="hierChild3" presStyleCnt="0"/>
      <dgm:spPr/>
    </dgm:pt>
    <dgm:pt modelId="{91196ABA-767C-4FF5-A251-48B6ABCDC7E9}" type="pres">
      <dgm:prSet presAssocID="{5CE33207-A12E-4CA6-A2AD-44F515C28324}" presName="Name10" presStyleLbl="parChTrans1D2" presStyleIdx="2" presStyleCnt="4"/>
      <dgm:spPr/>
      <dgm:t>
        <a:bodyPr/>
        <a:lstStyle/>
        <a:p>
          <a:endParaRPr lang="it-IT"/>
        </a:p>
      </dgm:t>
    </dgm:pt>
    <dgm:pt modelId="{BF3B3A37-DA40-4CBC-944C-137BDF9EE4F2}" type="pres">
      <dgm:prSet presAssocID="{BAA1CDE7-0609-46E4-9CA0-DAA8363C0E58}" presName="hierRoot2" presStyleCnt="0"/>
      <dgm:spPr/>
    </dgm:pt>
    <dgm:pt modelId="{77FE3872-AF23-4661-BB3F-FDCA17622782}" type="pres">
      <dgm:prSet presAssocID="{BAA1CDE7-0609-46E4-9CA0-DAA8363C0E58}" presName="composite2" presStyleCnt="0"/>
      <dgm:spPr/>
    </dgm:pt>
    <dgm:pt modelId="{A27C1CAD-B15D-4EA8-BCE0-50BC9D3C1E5E}" type="pres">
      <dgm:prSet presAssocID="{BAA1CDE7-0609-46E4-9CA0-DAA8363C0E58}" presName="background2" presStyleLbl="node2" presStyleIdx="2" presStyleCnt="4"/>
      <dgm:spPr/>
    </dgm:pt>
    <dgm:pt modelId="{B5C910DC-C62F-4865-B7EA-B317D21DF041}" type="pres">
      <dgm:prSet presAssocID="{BAA1CDE7-0609-46E4-9CA0-DAA8363C0E58}" presName="text2" presStyleLbl="fgAcc2" presStyleIdx="2" presStyleCnt="4" custLinFactNeighborX="45712" custLinFactNeighborY="-133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0F9BD4-F7E8-44EE-B036-1FB4E1AD8158}" type="pres">
      <dgm:prSet presAssocID="{BAA1CDE7-0609-46E4-9CA0-DAA8363C0E58}" presName="hierChild3" presStyleCnt="0"/>
      <dgm:spPr/>
    </dgm:pt>
    <dgm:pt modelId="{345F1021-3B7E-4E5F-A81C-F0C15E07CDE6}" type="pres">
      <dgm:prSet presAssocID="{24A9AA30-28DE-4844-B31B-BBB496139273}" presName="Name10" presStyleLbl="parChTrans1D2" presStyleIdx="3" presStyleCnt="4"/>
      <dgm:spPr/>
      <dgm:t>
        <a:bodyPr/>
        <a:lstStyle/>
        <a:p>
          <a:endParaRPr lang="it-IT"/>
        </a:p>
      </dgm:t>
    </dgm:pt>
    <dgm:pt modelId="{A1B42D6A-2700-4F07-ABA5-9429E0BA564A}" type="pres">
      <dgm:prSet presAssocID="{6744881E-9C4C-43D9-8350-7E0AA0C236D6}" presName="hierRoot2" presStyleCnt="0"/>
      <dgm:spPr/>
    </dgm:pt>
    <dgm:pt modelId="{D0DF5C1F-4C3A-420B-9E6F-26EF6483DB76}" type="pres">
      <dgm:prSet presAssocID="{6744881E-9C4C-43D9-8350-7E0AA0C236D6}" presName="composite2" presStyleCnt="0"/>
      <dgm:spPr/>
    </dgm:pt>
    <dgm:pt modelId="{9EA06116-7BC2-4BB5-AB19-C0F71C93D5D2}" type="pres">
      <dgm:prSet presAssocID="{6744881E-9C4C-43D9-8350-7E0AA0C236D6}" presName="background2" presStyleLbl="node2" presStyleIdx="3" presStyleCnt="4"/>
      <dgm:spPr/>
    </dgm:pt>
    <dgm:pt modelId="{C9A51D9C-1397-4E19-B440-00101893E029}" type="pres">
      <dgm:prSet presAssocID="{6744881E-9C4C-43D9-8350-7E0AA0C236D6}" presName="text2" presStyleLbl="fgAcc2" presStyleIdx="3" presStyleCnt="4" custLinFactNeighborX="54841" custLinFactNeighborY="4798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DB597E-2AAA-4CEE-A7D0-8BAF5D42F24E}" type="pres">
      <dgm:prSet presAssocID="{6744881E-9C4C-43D9-8350-7E0AA0C236D6}" presName="hierChild3" presStyleCnt="0"/>
      <dgm:spPr/>
    </dgm:pt>
    <dgm:pt modelId="{78749B7B-D9AB-410B-841F-7766B3B556BA}" type="pres">
      <dgm:prSet presAssocID="{C812FD1C-BA30-4775-82FB-D65426D3EA89}" presName="Name17" presStyleLbl="parChTrans1D3" presStyleIdx="0" presStyleCnt="7"/>
      <dgm:spPr/>
      <dgm:t>
        <a:bodyPr/>
        <a:lstStyle/>
        <a:p>
          <a:endParaRPr lang="it-IT"/>
        </a:p>
      </dgm:t>
    </dgm:pt>
    <dgm:pt modelId="{9CB9A9FB-F8C5-4190-AB83-7407580957E5}" type="pres">
      <dgm:prSet presAssocID="{C89EAD4E-5459-4FFB-B741-FB25D38CBC5F}" presName="hierRoot3" presStyleCnt="0"/>
      <dgm:spPr/>
    </dgm:pt>
    <dgm:pt modelId="{12D2CB93-E63A-44DF-8B6D-5EB4FA297A60}" type="pres">
      <dgm:prSet presAssocID="{C89EAD4E-5459-4FFB-B741-FB25D38CBC5F}" presName="composite3" presStyleCnt="0"/>
      <dgm:spPr/>
    </dgm:pt>
    <dgm:pt modelId="{6BB08A3C-F656-413B-807A-0113E89B8FF9}" type="pres">
      <dgm:prSet presAssocID="{C89EAD4E-5459-4FFB-B741-FB25D38CBC5F}" presName="background3" presStyleLbl="node3" presStyleIdx="0" presStyleCnt="7"/>
      <dgm:spPr/>
    </dgm:pt>
    <dgm:pt modelId="{D9D811A1-D7A6-4F01-BE9C-11BAEBBD7F01}" type="pres">
      <dgm:prSet presAssocID="{C89EAD4E-5459-4FFB-B741-FB25D38CBC5F}" presName="text3" presStyleLbl="fgAcc3" presStyleIdx="0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CC9B39F-5F11-4C27-B3DB-39175CB6A9EA}" type="pres">
      <dgm:prSet presAssocID="{C89EAD4E-5459-4FFB-B741-FB25D38CBC5F}" presName="hierChild4" presStyleCnt="0"/>
      <dgm:spPr/>
    </dgm:pt>
    <dgm:pt modelId="{D5568928-A5F0-496F-B59A-676E4604EA41}" type="pres">
      <dgm:prSet presAssocID="{A0E9BAD8-FB01-45AC-BD96-4072637EE56F}" presName="Name17" presStyleLbl="parChTrans1D3" presStyleIdx="1" presStyleCnt="7"/>
      <dgm:spPr/>
      <dgm:t>
        <a:bodyPr/>
        <a:lstStyle/>
        <a:p>
          <a:endParaRPr lang="it-IT"/>
        </a:p>
      </dgm:t>
    </dgm:pt>
    <dgm:pt modelId="{051732B0-87FC-4D6F-B0E6-EA756A57B69A}" type="pres">
      <dgm:prSet presAssocID="{C7099BEC-19C4-491B-A332-2686B3AF6757}" presName="hierRoot3" presStyleCnt="0"/>
      <dgm:spPr/>
    </dgm:pt>
    <dgm:pt modelId="{E0281C88-B6E0-4C50-BB74-7D28113698F2}" type="pres">
      <dgm:prSet presAssocID="{C7099BEC-19C4-491B-A332-2686B3AF6757}" presName="composite3" presStyleCnt="0"/>
      <dgm:spPr/>
    </dgm:pt>
    <dgm:pt modelId="{0375827F-769E-4D8C-B531-60A184BD5C1C}" type="pres">
      <dgm:prSet presAssocID="{C7099BEC-19C4-491B-A332-2686B3AF6757}" presName="background3" presStyleLbl="node3" presStyleIdx="1" presStyleCnt="7"/>
      <dgm:spPr/>
    </dgm:pt>
    <dgm:pt modelId="{E1A83F69-30C4-4934-B1CB-F7627FC3D13E}" type="pres">
      <dgm:prSet presAssocID="{C7099BEC-19C4-491B-A332-2686B3AF6757}" presName="text3" presStyleLbl="fgAcc3" presStyleIdx="1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71C05A7-59DD-42AC-A444-F17D06A588CF}" type="pres">
      <dgm:prSet presAssocID="{C7099BEC-19C4-491B-A332-2686B3AF6757}" presName="hierChild4" presStyleCnt="0"/>
      <dgm:spPr/>
    </dgm:pt>
    <dgm:pt modelId="{51AAFACC-A955-4211-89F5-939216DBFFE6}" type="pres">
      <dgm:prSet presAssocID="{AD048468-44C7-4B3A-9C95-5E70DE72A7F0}" presName="Name17" presStyleLbl="parChTrans1D3" presStyleIdx="2" presStyleCnt="7"/>
      <dgm:spPr/>
      <dgm:t>
        <a:bodyPr/>
        <a:lstStyle/>
        <a:p>
          <a:endParaRPr lang="it-IT"/>
        </a:p>
      </dgm:t>
    </dgm:pt>
    <dgm:pt modelId="{6186C015-DF5A-4B79-9B56-73C8249784C4}" type="pres">
      <dgm:prSet presAssocID="{F5968284-31C5-47DC-B3E4-07A71ECA8FBF}" presName="hierRoot3" presStyleCnt="0"/>
      <dgm:spPr/>
    </dgm:pt>
    <dgm:pt modelId="{D6E84261-8935-4D76-BE7E-4FFA7F0994D0}" type="pres">
      <dgm:prSet presAssocID="{F5968284-31C5-47DC-B3E4-07A71ECA8FBF}" presName="composite3" presStyleCnt="0"/>
      <dgm:spPr/>
    </dgm:pt>
    <dgm:pt modelId="{348D6370-7292-45B9-8EED-767E91B0EC1E}" type="pres">
      <dgm:prSet presAssocID="{F5968284-31C5-47DC-B3E4-07A71ECA8FBF}" presName="background3" presStyleLbl="node3" presStyleIdx="2" presStyleCnt="7"/>
      <dgm:spPr/>
    </dgm:pt>
    <dgm:pt modelId="{56FFD087-3C20-4FFA-8436-849A6B4C498E}" type="pres">
      <dgm:prSet presAssocID="{F5968284-31C5-47DC-B3E4-07A71ECA8FBF}" presName="text3" presStyleLbl="fgAcc3" presStyleIdx="2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018F21-CFA1-45CB-81D8-D78E4BFDA718}" type="pres">
      <dgm:prSet presAssocID="{F5968284-31C5-47DC-B3E4-07A71ECA8FBF}" presName="hierChild4" presStyleCnt="0"/>
      <dgm:spPr/>
    </dgm:pt>
    <dgm:pt modelId="{4E290BBF-EC95-40D4-A02D-682A079F9D7E}" type="pres">
      <dgm:prSet presAssocID="{C7A12E3C-625B-4435-B2E7-382747A196CF}" presName="Name17" presStyleLbl="parChTrans1D3" presStyleIdx="3" presStyleCnt="7"/>
      <dgm:spPr/>
      <dgm:t>
        <a:bodyPr/>
        <a:lstStyle/>
        <a:p>
          <a:endParaRPr lang="it-IT"/>
        </a:p>
      </dgm:t>
    </dgm:pt>
    <dgm:pt modelId="{CF275CFE-0147-46AE-845F-80CC8E7E3A76}" type="pres">
      <dgm:prSet presAssocID="{096C6640-7B76-4B97-BADE-AC7D494A3100}" presName="hierRoot3" presStyleCnt="0"/>
      <dgm:spPr/>
    </dgm:pt>
    <dgm:pt modelId="{3CA171C1-FFBA-4232-AF46-5429F5255713}" type="pres">
      <dgm:prSet presAssocID="{096C6640-7B76-4B97-BADE-AC7D494A3100}" presName="composite3" presStyleCnt="0"/>
      <dgm:spPr/>
    </dgm:pt>
    <dgm:pt modelId="{2A5D6804-2A8E-4AB4-980C-04E2E19E9177}" type="pres">
      <dgm:prSet presAssocID="{096C6640-7B76-4B97-BADE-AC7D494A3100}" presName="background3" presStyleLbl="node3" presStyleIdx="3" presStyleCnt="7"/>
      <dgm:spPr/>
    </dgm:pt>
    <dgm:pt modelId="{5696DD73-87B2-4CDB-8469-B85D20447225}" type="pres">
      <dgm:prSet presAssocID="{096C6640-7B76-4B97-BADE-AC7D494A3100}" presName="text3" presStyleLbl="fgAcc3" presStyleIdx="3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6DFA37E-FC3A-4088-AE9E-4E7BCC66C0D1}" type="pres">
      <dgm:prSet presAssocID="{096C6640-7B76-4B97-BADE-AC7D494A3100}" presName="hierChild4" presStyleCnt="0"/>
      <dgm:spPr/>
    </dgm:pt>
    <dgm:pt modelId="{7B2103C5-2AAE-44CE-9FB7-8FA5B5C6EA61}" type="pres">
      <dgm:prSet presAssocID="{DD189E28-0982-4D26-AD4E-71C749B996F5}" presName="Name17" presStyleLbl="parChTrans1D3" presStyleIdx="4" presStyleCnt="7"/>
      <dgm:spPr/>
      <dgm:t>
        <a:bodyPr/>
        <a:lstStyle/>
        <a:p>
          <a:endParaRPr lang="it-IT"/>
        </a:p>
      </dgm:t>
    </dgm:pt>
    <dgm:pt modelId="{3AFFE7AD-65FE-4355-AD7C-07296ADDB2FB}" type="pres">
      <dgm:prSet presAssocID="{1CD575D7-F2D6-4FDB-B7CC-84B90397A59D}" presName="hierRoot3" presStyleCnt="0"/>
      <dgm:spPr/>
    </dgm:pt>
    <dgm:pt modelId="{BD05DA10-A2CB-499D-A84C-9B2029E5C885}" type="pres">
      <dgm:prSet presAssocID="{1CD575D7-F2D6-4FDB-B7CC-84B90397A59D}" presName="composite3" presStyleCnt="0"/>
      <dgm:spPr/>
    </dgm:pt>
    <dgm:pt modelId="{1E42F4D5-6D2A-4663-84C8-B91ABAA879AA}" type="pres">
      <dgm:prSet presAssocID="{1CD575D7-F2D6-4FDB-B7CC-84B90397A59D}" presName="background3" presStyleLbl="node3" presStyleIdx="4" presStyleCnt="7"/>
      <dgm:spPr/>
    </dgm:pt>
    <dgm:pt modelId="{0E70B86E-DC83-4143-9CA8-B779DA90E1D2}" type="pres">
      <dgm:prSet presAssocID="{1CD575D7-F2D6-4FDB-B7CC-84B90397A59D}" presName="text3" presStyleLbl="fgAcc3" presStyleIdx="4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9EB48AD-BAE7-4CF7-9416-1ED96E6BF33E}" type="pres">
      <dgm:prSet presAssocID="{1CD575D7-F2D6-4FDB-B7CC-84B90397A59D}" presName="hierChild4" presStyleCnt="0"/>
      <dgm:spPr/>
    </dgm:pt>
    <dgm:pt modelId="{41545F6E-9593-4D9F-9646-2A4DE1ECA335}" type="pres">
      <dgm:prSet presAssocID="{AC1DE518-BABB-422E-A887-036A42FD5B14}" presName="Name17" presStyleLbl="parChTrans1D3" presStyleIdx="5" presStyleCnt="7"/>
      <dgm:spPr/>
      <dgm:t>
        <a:bodyPr/>
        <a:lstStyle/>
        <a:p>
          <a:endParaRPr lang="it-IT"/>
        </a:p>
      </dgm:t>
    </dgm:pt>
    <dgm:pt modelId="{4891C596-B366-4B3E-B823-826882624221}" type="pres">
      <dgm:prSet presAssocID="{70EF5061-12B9-403C-BE06-B5EC5E6EBCAE}" presName="hierRoot3" presStyleCnt="0"/>
      <dgm:spPr/>
    </dgm:pt>
    <dgm:pt modelId="{55BA51F9-D80B-464C-98DE-F427BA77B499}" type="pres">
      <dgm:prSet presAssocID="{70EF5061-12B9-403C-BE06-B5EC5E6EBCAE}" presName="composite3" presStyleCnt="0"/>
      <dgm:spPr/>
    </dgm:pt>
    <dgm:pt modelId="{5D9228B0-783D-450F-A866-268A0796C8AA}" type="pres">
      <dgm:prSet presAssocID="{70EF5061-12B9-403C-BE06-B5EC5E6EBCAE}" presName="background3" presStyleLbl="node3" presStyleIdx="5" presStyleCnt="7"/>
      <dgm:spPr/>
    </dgm:pt>
    <dgm:pt modelId="{4203FC7D-213C-4B0C-B3E3-EA4BD10200DD}" type="pres">
      <dgm:prSet presAssocID="{70EF5061-12B9-403C-BE06-B5EC5E6EBCAE}" presName="text3" presStyleLbl="fgAcc3" presStyleIdx="5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2D3A9B6-F35D-439E-B4FC-79861A3D741F}" type="pres">
      <dgm:prSet presAssocID="{70EF5061-12B9-403C-BE06-B5EC5E6EBCAE}" presName="hierChild4" presStyleCnt="0"/>
      <dgm:spPr/>
    </dgm:pt>
    <dgm:pt modelId="{F726911E-0002-4F69-B2E0-2CEE02E1CAD7}" type="pres">
      <dgm:prSet presAssocID="{56130CA4-FFC8-4094-962A-897F41C0C341}" presName="Name17" presStyleLbl="parChTrans1D3" presStyleIdx="6" presStyleCnt="7"/>
      <dgm:spPr/>
      <dgm:t>
        <a:bodyPr/>
        <a:lstStyle/>
        <a:p>
          <a:endParaRPr lang="it-IT"/>
        </a:p>
      </dgm:t>
    </dgm:pt>
    <dgm:pt modelId="{F80842AD-9F43-4382-89C8-4B0FFDDAF6DA}" type="pres">
      <dgm:prSet presAssocID="{3F6B05DE-0D04-4584-8792-344596196B48}" presName="hierRoot3" presStyleCnt="0"/>
      <dgm:spPr/>
    </dgm:pt>
    <dgm:pt modelId="{46A8EAF9-0D0D-4E63-84D1-6CDEB1774527}" type="pres">
      <dgm:prSet presAssocID="{3F6B05DE-0D04-4584-8792-344596196B48}" presName="composite3" presStyleCnt="0"/>
      <dgm:spPr/>
    </dgm:pt>
    <dgm:pt modelId="{52E39032-678D-4019-A66F-B0BE1867CF11}" type="pres">
      <dgm:prSet presAssocID="{3F6B05DE-0D04-4584-8792-344596196B48}" presName="background3" presStyleLbl="node3" presStyleIdx="6" presStyleCnt="7"/>
      <dgm:spPr/>
    </dgm:pt>
    <dgm:pt modelId="{8F7CF00E-8587-484C-B950-D3632B6099CC}" type="pres">
      <dgm:prSet presAssocID="{3F6B05DE-0D04-4584-8792-344596196B48}" presName="text3" presStyleLbl="fgAcc3" presStyleIdx="6" presStyleCnt="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CF969D0-3596-4E5B-8C22-F7F8EEF38A08}" type="pres">
      <dgm:prSet presAssocID="{3F6B05DE-0D04-4584-8792-344596196B48}" presName="hierChild4" presStyleCnt="0"/>
      <dgm:spPr/>
    </dgm:pt>
    <dgm:pt modelId="{746C659A-3701-4400-85F5-52DF2ECE698F}" type="pres">
      <dgm:prSet presAssocID="{503D1B0C-4ECF-4DB8-A926-94C8870225DD}" presName="hierRoot1" presStyleCnt="0"/>
      <dgm:spPr/>
    </dgm:pt>
    <dgm:pt modelId="{AF9DB988-A024-45A9-A855-8482E13086ED}" type="pres">
      <dgm:prSet presAssocID="{503D1B0C-4ECF-4DB8-A926-94C8870225DD}" presName="composite" presStyleCnt="0"/>
      <dgm:spPr/>
    </dgm:pt>
    <dgm:pt modelId="{AD0D9258-0CE2-4573-BE27-E0D914B9749C}" type="pres">
      <dgm:prSet presAssocID="{503D1B0C-4ECF-4DB8-A926-94C8870225DD}" presName="background" presStyleLbl="node0" presStyleIdx="1" presStyleCnt="2"/>
      <dgm:spPr/>
    </dgm:pt>
    <dgm:pt modelId="{8F14712F-9B26-4515-B414-419C1E0E6FD4}" type="pres">
      <dgm:prSet presAssocID="{503D1B0C-4ECF-4DB8-A926-94C8870225DD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DCB7712D-EBB8-4D07-95C4-20449DA46FC5}" type="pres">
      <dgm:prSet presAssocID="{503D1B0C-4ECF-4DB8-A926-94C8870225DD}" presName="hierChild2" presStyleCnt="0"/>
      <dgm:spPr/>
    </dgm:pt>
  </dgm:ptLst>
  <dgm:cxnLst>
    <dgm:cxn modelId="{C8011411-8846-4EED-ABB6-24EEBEA6CAA5}" srcId="{6744881E-9C4C-43D9-8350-7E0AA0C236D6}" destId="{70EF5061-12B9-403C-BE06-B5EC5E6EBCAE}" srcOrd="5" destOrd="0" parTransId="{AC1DE518-BABB-422E-A887-036A42FD5B14}" sibTransId="{D7B5F146-BBB6-4E0A-A3E0-F0679A2F523C}"/>
    <dgm:cxn modelId="{DD4D8C24-2869-4825-93E8-468B98A8986C}" type="presOf" srcId="{C7A12E3C-625B-4435-B2E7-382747A196CF}" destId="{4E290BBF-EC95-40D4-A02D-682A079F9D7E}" srcOrd="0" destOrd="0" presId="urn:microsoft.com/office/officeart/2005/8/layout/hierarchy1"/>
    <dgm:cxn modelId="{792CADF9-2E50-4169-8C6B-90C5B792E3B5}" srcId="{CF9C736E-1441-47E7-9EB0-8586F199D336}" destId="{3ED15567-DDD2-4F02-BA08-E30D110CCE59}" srcOrd="0" destOrd="0" parTransId="{D3370EF9-F37C-4F81-93E9-A1617B49BFBE}" sibTransId="{5610B1EF-E6E3-4433-A7F2-C62E12665447}"/>
    <dgm:cxn modelId="{E5A879F1-4BC5-4B26-B484-B55ACE52383D}" type="presOf" srcId="{AD048468-44C7-4B3A-9C95-5E70DE72A7F0}" destId="{51AAFACC-A955-4211-89F5-939216DBFFE6}" srcOrd="0" destOrd="0" presId="urn:microsoft.com/office/officeart/2005/8/layout/hierarchy1"/>
    <dgm:cxn modelId="{7F711535-C92B-4CFE-A4C6-2A7CF968ABEB}" type="presOf" srcId="{70EF5061-12B9-403C-BE06-B5EC5E6EBCAE}" destId="{4203FC7D-213C-4B0C-B3E3-EA4BD10200DD}" srcOrd="0" destOrd="0" presId="urn:microsoft.com/office/officeart/2005/8/layout/hierarchy1"/>
    <dgm:cxn modelId="{82B64F52-0876-4901-991A-05A571555EF3}" type="presOf" srcId="{24A9AA30-28DE-4844-B31B-BBB496139273}" destId="{345F1021-3B7E-4E5F-A81C-F0C15E07CDE6}" srcOrd="0" destOrd="0" presId="urn:microsoft.com/office/officeart/2005/8/layout/hierarchy1"/>
    <dgm:cxn modelId="{2BAED3E4-38DF-46BC-B4F3-7D08E3BCA71D}" srcId="{6744881E-9C4C-43D9-8350-7E0AA0C236D6}" destId="{096C6640-7B76-4B97-BADE-AC7D494A3100}" srcOrd="3" destOrd="0" parTransId="{C7A12E3C-625B-4435-B2E7-382747A196CF}" sibTransId="{730CBA64-5AA4-415B-850C-862C2D4D9987}"/>
    <dgm:cxn modelId="{15CBD4A2-AF5E-46F0-9D7C-CCD67A8ACC57}" srcId="{3ED15567-DDD2-4F02-BA08-E30D110CCE59}" destId="{BAA1CDE7-0609-46E4-9CA0-DAA8363C0E58}" srcOrd="2" destOrd="0" parTransId="{5CE33207-A12E-4CA6-A2AD-44F515C28324}" sibTransId="{2A8605FA-13DF-4504-8E79-6D58DD3D36BB}"/>
    <dgm:cxn modelId="{8D390710-0B59-4AD4-957A-0761534C0FEF}" type="presOf" srcId="{C89EAD4E-5459-4FFB-B741-FB25D38CBC5F}" destId="{D9D811A1-D7A6-4F01-BE9C-11BAEBBD7F01}" srcOrd="0" destOrd="0" presId="urn:microsoft.com/office/officeart/2005/8/layout/hierarchy1"/>
    <dgm:cxn modelId="{E91BFD3C-5F02-4BA8-B3D9-900A96986BC5}" srcId="{6744881E-9C4C-43D9-8350-7E0AA0C236D6}" destId="{F5968284-31C5-47DC-B3E4-07A71ECA8FBF}" srcOrd="2" destOrd="0" parTransId="{AD048468-44C7-4B3A-9C95-5E70DE72A7F0}" sibTransId="{814A0B16-4D71-447B-AAAC-38B44C42E6A7}"/>
    <dgm:cxn modelId="{8F822C0C-38E0-4C61-A26B-AE6C8E6F944E}" type="presOf" srcId="{6744881E-9C4C-43D9-8350-7E0AA0C236D6}" destId="{C9A51D9C-1397-4E19-B440-00101893E029}" srcOrd="0" destOrd="0" presId="urn:microsoft.com/office/officeart/2005/8/layout/hierarchy1"/>
    <dgm:cxn modelId="{D87B576D-3738-4348-824C-C34F4947689B}" type="presOf" srcId="{C7099BEC-19C4-491B-A332-2686B3AF6757}" destId="{E1A83F69-30C4-4934-B1CB-F7627FC3D13E}" srcOrd="0" destOrd="0" presId="urn:microsoft.com/office/officeart/2005/8/layout/hierarchy1"/>
    <dgm:cxn modelId="{8D5E8498-A66F-4FB1-B902-FCC51C18F038}" type="presOf" srcId="{1CD575D7-F2D6-4FDB-B7CC-84B90397A59D}" destId="{0E70B86E-DC83-4143-9CA8-B779DA90E1D2}" srcOrd="0" destOrd="0" presId="urn:microsoft.com/office/officeart/2005/8/layout/hierarchy1"/>
    <dgm:cxn modelId="{B1AACEBD-605A-4DC7-A297-71479477F437}" srcId="{6744881E-9C4C-43D9-8350-7E0AA0C236D6}" destId="{C89EAD4E-5459-4FFB-B741-FB25D38CBC5F}" srcOrd="0" destOrd="0" parTransId="{C812FD1C-BA30-4775-82FB-D65426D3EA89}" sibTransId="{B8AD3847-D52A-4F4A-BD66-E9283B787445}"/>
    <dgm:cxn modelId="{0A92EC3B-9DEF-4A94-A0B9-5C8C743F23FA}" type="presOf" srcId="{3ED15567-DDD2-4F02-BA08-E30D110CCE59}" destId="{DB23C2A1-466F-43C5-A88F-CC6F092B5435}" srcOrd="0" destOrd="0" presId="urn:microsoft.com/office/officeart/2005/8/layout/hierarchy1"/>
    <dgm:cxn modelId="{3061174F-CCD1-4230-8DFD-A9F6CD75E4A8}" type="presOf" srcId="{D75CE27B-189D-4B2F-B7F8-98EE2B82419C}" destId="{AE42F167-3ADE-4886-AE1F-EFA47E1B8D49}" srcOrd="0" destOrd="0" presId="urn:microsoft.com/office/officeart/2005/8/layout/hierarchy1"/>
    <dgm:cxn modelId="{4E8D2A0B-7384-44FD-B882-3D2754210E70}" type="presOf" srcId="{C812FD1C-BA30-4775-82FB-D65426D3EA89}" destId="{78749B7B-D9AB-410B-841F-7766B3B556BA}" srcOrd="0" destOrd="0" presId="urn:microsoft.com/office/officeart/2005/8/layout/hierarchy1"/>
    <dgm:cxn modelId="{91AEECDB-6914-4C48-BD06-F0951728AC49}" srcId="{6744881E-9C4C-43D9-8350-7E0AA0C236D6}" destId="{3F6B05DE-0D04-4584-8792-344596196B48}" srcOrd="6" destOrd="0" parTransId="{56130CA4-FFC8-4094-962A-897F41C0C341}" sibTransId="{0909DF2F-F39F-481F-A77D-CB71684CB520}"/>
    <dgm:cxn modelId="{C5D64960-A223-4243-8564-0BC0F1A2EDF6}" type="presOf" srcId="{BAA1CDE7-0609-46E4-9CA0-DAA8363C0E58}" destId="{B5C910DC-C62F-4865-B7EA-B317D21DF041}" srcOrd="0" destOrd="0" presId="urn:microsoft.com/office/officeart/2005/8/layout/hierarchy1"/>
    <dgm:cxn modelId="{D1D8D141-A27E-480C-9448-9B1F610D5FF0}" type="presOf" srcId="{56130CA4-FFC8-4094-962A-897F41C0C341}" destId="{F726911E-0002-4F69-B2E0-2CEE02E1CAD7}" srcOrd="0" destOrd="0" presId="urn:microsoft.com/office/officeart/2005/8/layout/hierarchy1"/>
    <dgm:cxn modelId="{A27055D8-9883-45F7-ADAD-E71113C54677}" type="presOf" srcId="{AC1DE518-BABB-422E-A887-036A42FD5B14}" destId="{41545F6E-9593-4D9F-9646-2A4DE1ECA335}" srcOrd="0" destOrd="0" presId="urn:microsoft.com/office/officeart/2005/8/layout/hierarchy1"/>
    <dgm:cxn modelId="{812A1E01-E673-45B0-9F2B-B48ED92CC731}" type="presOf" srcId="{F5968284-31C5-47DC-B3E4-07A71ECA8FBF}" destId="{56FFD087-3C20-4FFA-8436-849A6B4C498E}" srcOrd="0" destOrd="0" presId="urn:microsoft.com/office/officeart/2005/8/layout/hierarchy1"/>
    <dgm:cxn modelId="{12BED408-3148-4FE1-A56B-71CC2DBBE8C2}" srcId="{3ED15567-DDD2-4F02-BA08-E30D110CCE59}" destId="{228D2F83-A73E-45E8-B386-1E287BAB5DF2}" srcOrd="1" destOrd="0" parTransId="{E364F1C3-FA42-4EF9-9F00-FE27E52D6797}" sibTransId="{79491015-F2E1-4BBA-A625-58C069D8D342}"/>
    <dgm:cxn modelId="{7DA12EC8-0212-46D8-8BBF-B9BE6F5A7E53}" type="presOf" srcId="{096C6640-7B76-4B97-BADE-AC7D494A3100}" destId="{5696DD73-87B2-4CDB-8469-B85D20447225}" srcOrd="0" destOrd="0" presId="urn:microsoft.com/office/officeart/2005/8/layout/hierarchy1"/>
    <dgm:cxn modelId="{C0F9801E-BD96-4DA4-AFC4-7E4838CA8F93}" type="presOf" srcId="{CF9C736E-1441-47E7-9EB0-8586F199D336}" destId="{5DC07AE9-95A7-4E69-81A6-C830F6D1C8B3}" srcOrd="0" destOrd="0" presId="urn:microsoft.com/office/officeart/2005/8/layout/hierarchy1"/>
    <dgm:cxn modelId="{D6CBED0D-25B0-4A75-A5B6-732C82A8DF41}" type="presOf" srcId="{A0E9BAD8-FB01-45AC-BD96-4072637EE56F}" destId="{D5568928-A5F0-496F-B59A-676E4604EA41}" srcOrd="0" destOrd="0" presId="urn:microsoft.com/office/officeart/2005/8/layout/hierarchy1"/>
    <dgm:cxn modelId="{400F5F66-21F6-4261-BD7A-1836BA14AEDE}" srcId="{3ED15567-DDD2-4F02-BA08-E30D110CCE59}" destId="{D75CE27B-189D-4B2F-B7F8-98EE2B82419C}" srcOrd="0" destOrd="0" parTransId="{D4685A63-E14E-4F26-ACAB-479E82BB1EEF}" sibTransId="{662F701E-7FCB-482A-9B98-A71EE1AC0E1C}"/>
    <dgm:cxn modelId="{E73CCC6A-F97D-490D-A6DD-1460351DA0C8}" srcId="{6744881E-9C4C-43D9-8350-7E0AA0C236D6}" destId="{C7099BEC-19C4-491B-A332-2686B3AF6757}" srcOrd="1" destOrd="0" parTransId="{A0E9BAD8-FB01-45AC-BD96-4072637EE56F}" sibTransId="{7584BA25-5F5D-405C-80A5-9A5BE3F4B961}"/>
    <dgm:cxn modelId="{606B7DFC-1C25-4A9C-9749-74F78DD81C2D}" type="presOf" srcId="{D4685A63-E14E-4F26-ACAB-479E82BB1EEF}" destId="{69118E25-F896-4EA0-B925-180588EC4FE8}" srcOrd="0" destOrd="0" presId="urn:microsoft.com/office/officeart/2005/8/layout/hierarchy1"/>
    <dgm:cxn modelId="{B537DF4D-2844-43D5-85EE-0528465CF865}" type="presOf" srcId="{3F6B05DE-0D04-4584-8792-344596196B48}" destId="{8F7CF00E-8587-484C-B950-D3632B6099CC}" srcOrd="0" destOrd="0" presId="urn:microsoft.com/office/officeart/2005/8/layout/hierarchy1"/>
    <dgm:cxn modelId="{BE00C980-ED39-497F-B7E3-ECC0AC97CF66}" type="presOf" srcId="{228D2F83-A73E-45E8-B386-1E287BAB5DF2}" destId="{2A49FE64-166D-4C2E-928A-BDA74C594AF8}" srcOrd="0" destOrd="0" presId="urn:microsoft.com/office/officeart/2005/8/layout/hierarchy1"/>
    <dgm:cxn modelId="{C8C1AFAC-9456-42CA-B1F8-7EB091089529}" type="presOf" srcId="{503D1B0C-4ECF-4DB8-A926-94C8870225DD}" destId="{8F14712F-9B26-4515-B414-419C1E0E6FD4}" srcOrd="0" destOrd="0" presId="urn:microsoft.com/office/officeart/2005/8/layout/hierarchy1"/>
    <dgm:cxn modelId="{5AD197BD-6441-4850-979F-AA773B09F225}" type="presOf" srcId="{E364F1C3-FA42-4EF9-9F00-FE27E52D6797}" destId="{745239FB-47CD-426A-9093-373EBF9D5ED9}" srcOrd="0" destOrd="0" presId="urn:microsoft.com/office/officeart/2005/8/layout/hierarchy1"/>
    <dgm:cxn modelId="{D76A6BA7-68C5-41A0-BCD0-8B0E2909772A}" type="presOf" srcId="{5CE33207-A12E-4CA6-A2AD-44F515C28324}" destId="{91196ABA-767C-4FF5-A251-48B6ABCDC7E9}" srcOrd="0" destOrd="0" presId="urn:microsoft.com/office/officeart/2005/8/layout/hierarchy1"/>
    <dgm:cxn modelId="{F612BB06-4F79-45CF-9A12-E92A7B28F0C6}" srcId="{3ED15567-DDD2-4F02-BA08-E30D110CCE59}" destId="{6744881E-9C4C-43D9-8350-7E0AA0C236D6}" srcOrd="3" destOrd="0" parTransId="{24A9AA30-28DE-4844-B31B-BBB496139273}" sibTransId="{8F7F4399-3633-424C-B79A-DA5DB67550F1}"/>
    <dgm:cxn modelId="{05F33F74-1063-44E1-86F8-8F8BC907E92E}" type="presOf" srcId="{DD189E28-0982-4D26-AD4E-71C749B996F5}" destId="{7B2103C5-2AAE-44CE-9FB7-8FA5B5C6EA61}" srcOrd="0" destOrd="0" presId="urn:microsoft.com/office/officeart/2005/8/layout/hierarchy1"/>
    <dgm:cxn modelId="{05A0B6B2-A99A-4436-812C-C8C1E26EFB78}" srcId="{CF9C736E-1441-47E7-9EB0-8586F199D336}" destId="{503D1B0C-4ECF-4DB8-A926-94C8870225DD}" srcOrd="1" destOrd="0" parTransId="{7DD23CD0-B4E9-4923-9B02-D06CBD1BEECE}" sibTransId="{39D75334-2758-4150-A8AD-78B8DFB867B3}"/>
    <dgm:cxn modelId="{563D1648-5171-4EC9-9721-C8D4E6252E39}" srcId="{6744881E-9C4C-43D9-8350-7E0AA0C236D6}" destId="{1CD575D7-F2D6-4FDB-B7CC-84B90397A59D}" srcOrd="4" destOrd="0" parTransId="{DD189E28-0982-4D26-AD4E-71C749B996F5}" sibTransId="{4597E7FF-6206-46F2-B4AB-565F9D926F49}"/>
    <dgm:cxn modelId="{7469DFBE-E09E-44E9-9F88-49DCEB07084E}" type="presParOf" srcId="{5DC07AE9-95A7-4E69-81A6-C830F6D1C8B3}" destId="{6F82FFA8-002F-4FAD-9772-17838024ED28}" srcOrd="0" destOrd="0" presId="urn:microsoft.com/office/officeart/2005/8/layout/hierarchy1"/>
    <dgm:cxn modelId="{28C9FF0C-1841-4989-AC5C-B22F6002C308}" type="presParOf" srcId="{6F82FFA8-002F-4FAD-9772-17838024ED28}" destId="{5218B208-2F95-45D7-88C1-CD5230B2F003}" srcOrd="0" destOrd="0" presId="urn:microsoft.com/office/officeart/2005/8/layout/hierarchy1"/>
    <dgm:cxn modelId="{C327802D-BBFD-4C67-B676-256E80EB8F86}" type="presParOf" srcId="{5218B208-2F95-45D7-88C1-CD5230B2F003}" destId="{F6DE1E12-5755-4EFA-9A7F-32F4DFE2F689}" srcOrd="0" destOrd="0" presId="urn:microsoft.com/office/officeart/2005/8/layout/hierarchy1"/>
    <dgm:cxn modelId="{15D8D13F-2428-4A2B-847A-C9E00CCEBD62}" type="presParOf" srcId="{5218B208-2F95-45D7-88C1-CD5230B2F003}" destId="{DB23C2A1-466F-43C5-A88F-CC6F092B5435}" srcOrd="1" destOrd="0" presId="urn:microsoft.com/office/officeart/2005/8/layout/hierarchy1"/>
    <dgm:cxn modelId="{6B0E683C-6844-4A2B-ABDB-E68125396455}" type="presParOf" srcId="{6F82FFA8-002F-4FAD-9772-17838024ED28}" destId="{6DA6C035-7AFA-4B64-A169-86BD9EB81B7F}" srcOrd="1" destOrd="0" presId="urn:microsoft.com/office/officeart/2005/8/layout/hierarchy1"/>
    <dgm:cxn modelId="{9CBD3A01-21CB-4A2D-A72A-F619B3FAF284}" type="presParOf" srcId="{6DA6C035-7AFA-4B64-A169-86BD9EB81B7F}" destId="{69118E25-F896-4EA0-B925-180588EC4FE8}" srcOrd="0" destOrd="0" presId="urn:microsoft.com/office/officeart/2005/8/layout/hierarchy1"/>
    <dgm:cxn modelId="{84E3E050-E485-4954-BC2F-6D7A3C82F89C}" type="presParOf" srcId="{6DA6C035-7AFA-4B64-A169-86BD9EB81B7F}" destId="{8FD0C0F0-A1D9-4132-91A4-359E5E0BF4E9}" srcOrd="1" destOrd="0" presId="urn:microsoft.com/office/officeart/2005/8/layout/hierarchy1"/>
    <dgm:cxn modelId="{E3D189AD-B4DE-40F0-ABB8-65C743B3A59D}" type="presParOf" srcId="{8FD0C0F0-A1D9-4132-91A4-359E5E0BF4E9}" destId="{7C6FA221-CBD2-4B83-B56D-8F436DB90DB1}" srcOrd="0" destOrd="0" presId="urn:microsoft.com/office/officeart/2005/8/layout/hierarchy1"/>
    <dgm:cxn modelId="{8F334C62-D448-49B0-8294-FB5CEA8FFD20}" type="presParOf" srcId="{7C6FA221-CBD2-4B83-B56D-8F436DB90DB1}" destId="{6FF314B1-EC1D-4D3F-9BF9-4EA540261D8D}" srcOrd="0" destOrd="0" presId="urn:microsoft.com/office/officeart/2005/8/layout/hierarchy1"/>
    <dgm:cxn modelId="{197BF969-DED3-4816-96D2-37D6129A5A67}" type="presParOf" srcId="{7C6FA221-CBD2-4B83-B56D-8F436DB90DB1}" destId="{AE42F167-3ADE-4886-AE1F-EFA47E1B8D49}" srcOrd="1" destOrd="0" presId="urn:microsoft.com/office/officeart/2005/8/layout/hierarchy1"/>
    <dgm:cxn modelId="{44E5AF95-EE2A-463D-B665-D3D89D76F6B3}" type="presParOf" srcId="{8FD0C0F0-A1D9-4132-91A4-359E5E0BF4E9}" destId="{C4D5D665-75AB-4118-BA54-09C0F42E3DA9}" srcOrd="1" destOrd="0" presId="urn:microsoft.com/office/officeart/2005/8/layout/hierarchy1"/>
    <dgm:cxn modelId="{D8B47C3B-C67A-4A6A-B007-83D6BC3FAD98}" type="presParOf" srcId="{6DA6C035-7AFA-4B64-A169-86BD9EB81B7F}" destId="{745239FB-47CD-426A-9093-373EBF9D5ED9}" srcOrd="2" destOrd="0" presId="urn:microsoft.com/office/officeart/2005/8/layout/hierarchy1"/>
    <dgm:cxn modelId="{27763EA8-1A24-46DA-8220-6159D286A3DF}" type="presParOf" srcId="{6DA6C035-7AFA-4B64-A169-86BD9EB81B7F}" destId="{1471ECE2-5AB0-4CC7-848C-523F3BB6A344}" srcOrd="3" destOrd="0" presId="urn:microsoft.com/office/officeart/2005/8/layout/hierarchy1"/>
    <dgm:cxn modelId="{000C202D-1C81-4EA4-BC80-DE50F5CE2761}" type="presParOf" srcId="{1471ECE2-5AB0-4CC7-848C-523F3BB6A344}" destId="{96DF7036-BE0C-4256-B8B8-EBF25C434394}" srcOrd="0" destOrd="0" presId="urn:microsoft.com/office/officeart/2005/8/layout/hierarchy1"/>
    <dgm:cxn modelId="{F16E6285-0D82-4E16-8ABF-800BDF08F4E9}" type="presParOf" srcId="{96DF7036-BE0C-4256-B8B8-EBF25C434394}" destId="{D5B13B85-BD59-4634-BE93-700B1730B211}" srcOrd="0" destOrd="0" presId="urn:microsoft.com/office/officeart/2005/8/layout/hierarchy1"/>
    <dgm:cxn modelId="{85E29275-D1BA-450A-8120-0B5CBC39297A}" type="presParOf" srcId="{96DF7036-BE0C-4256-B8B8-EBF25C434394}" destId="{2A49FE64-166D-4C2E-928A-BDA74C594AF8}" srcOrd="1" destOrd="0" presId="urn:microsoft.com/office/officeart/2005/8/layout/hierarchy1"/>
    <dgm:cxn modelId="{C7CD34FE-6E1B-442A-AA58-5569EE21688C}" type="presParOf" srcId="{1471ECE2-5AB0-4CC7-848C-523F3BB6A344}" destId="{5C65E2B6-1685-42A9-8D92-4A4299EB77A1}" srcOrd="1" destOrd="0" presId="urn:microsoft.com/office/officeart/2005/8/layout/hierarchy1"/>
    <dgm:cxn modelId="{F0D5FC1C-C1BC-4327-B4EA-86F8BCC5CDF8}" type="presParOf" srcId="{6DA6C035-7AFA-4B64-A169-86BD9EB81B7F}" destId="{91196ABA-767C-4FF5-A251-48B6ABCDC7E9}" srcOrd="4" destOrd="0" presId="urn:microsoft.com/office/officeart/2005/8/layout/hierarchy1"/>
    <dgm:cxn modelId="{1E7E5CA8-6CFB-45E7-9F7C-74F78E819B61}" type="presParOf" srcId="{6DA6C035-7AFA-4B64-A169-86BD9EB81B7F}" destId="{BF3B3A37-DA40-4CBC-944C-137BDF9EE4F2}" srcOrd="5" destOrd="0" presId="urn:microsoft.com/office/officeart/2005/8/layout/hierarchy1"/>
    <dgm:cxn modelId="{1621D426-BC91-409C-82A9-CBDE68B1EAE8}" type="presParOf" srcId="{BF3B3A37-DA40-4CBC-944C-137BDF9EE4F2}" destId="{77FE3872-AF23-4661-BB3F-FDCA17622782}" srcOrd="0" destOrd="0" presId="urn:microsoft.com/office/officeart/2005/8/layout/hierarchy1"/>
    <dgm:cxn modelId="{98B3A6F5-67D1-4EEE-847F-5E2B8B5B3A30}" type="presParOf" srcId="{77FE3872-AF23-4661-BB3F-FDCA17622782}" destId="{A27C1CAD-B15D-4EA8-BCE0-50BC9D3C1E5E}" srcOrd="0" destOrd="0" presId="urn:microsoft.com/office/officeart/2005/8/layout/hierarchy1"/>
    <dgm:cxn modelId="{9AB524BE-7B58-4C01-ACF4-7BE560DEA865}" type="presParOf" srcId="{77FE3872-AF23-4661-BB3F-FDCA17622782}" destId="{B5C910DC-C62F-4865-B7EA-B317D21DF041}" srcOrd="1" destOrd="0" presId="urn:microsoft.com/office/officeart/2005/8/layout/hierarchy1"/>
    <dgm:cxn modelId="{D1A000C3-01E1-4F46-9A6F-8FECE9CDBDF9}" type="presParOf" srcId="{BF3B3A37-DA40-4CBC-944C-137BDF9EE4F2}" destId="{B50F9BD4-F7E8-44EE-B036-1FB4E1AD8158}" srcOrd="1" destOrd="0" presId="urn:microsoft.com/office/officeart/2005/8/layout/hierarchy1"/>
    <dgm:cxn modelId="{9FE3EA6A-B63A-4F0B-AF1F-D955F9E6099D}" type="presParOf" srcId="{6DA6C035-7AFA-4B64-A169-86BD9EB81B7F}" destId="{345F1021-3B7E-4E5F-A81C-F0C15E07CDE6}" srcOrd="6" destOrd="0" presId="urn:microsoft.com/office/officeart/2005/8/layout/hierarchy1"/>
    <dgm:cxn modelId="{BFCBA6D8-896E-44A4-ABAC-8EB04AA92FC6}" type="presParOf" srcId="{6DA6C035-7AFA-4B64-A169-86BD9EB81B7F}" destId="{A1B42D6A-2700-4F07-ABA5-9429E0BA564A}" srcOrd="7" destOrd="0" presId="urn:microsoft.com/office/officeart/2005/8/layout/hierarchy1"/>
    <dgm:cxn modelId="{B5E57780-6FB1-4E7B-8AC9-1B23550B66CB}" type="presParOf" srcId="{A1B42D6A-2700-4F07-ABA5-9429E0BA564A}" destId="{D0DF5C1F-4C3A-420B-9E6F-26EF6483DB76}" srcOrd="0" destOrd="0" presId="urn:microsoft.com/office/officeart/2005/8/layout/hierarchy1"/>
    <dgm:cxn modelId="{D5390D6A-B445-4FCA-B11C-B77E3891731F}" type="presParOf" srcId="{D0DF5C1F-4C3A-420B-9E6F-26EF6483DB76}" destId="{9EA06116-7BC2-4BB5-AB19-C0F71C93D5D2}" srcOrd="0" destOrd="0" presId="urn:microsoft.com/office/officeart/2005/8/layout/hierarchy1"/>
    <dgm:cxn modelId="{B61A8F98-8F99-4012-AAC5-992F398596B1}" type="presParOf" srcId="{D0DF5C1F-4C3A-420B-9E6F-26EF6483DB76}" destId="{C9A51D9C-1397-4E19-B440-00101893E029}" srcOrd="1" destOrd="0" presId="urn:microsoft.com/office/officeart/2005/8/layout/hierarchy1"/>
    <dgm:cxn modelId="{B6BD312A-44C5-4E65-BAAF-24A4A410E166}" type="presParOf" srcId="{A1B42D6A-2700-4F07-ABA5-9429E0BA564A}" destId="{E5DB597E-2AAA-4CEE-A7D0-8BAF5D42F24E}" srcOrd="1" destOrd="0" presId="urn:microsoft.com/office/officeart/2005/8/layout/hierarchy1"/>
    <dgm:cxn modelId="{012633EE-45D5-4B41-8E05-0B845BFB573F}" type="presParOf" srcId="{E5DB597E-2AAA-4CEE-A7D0-8BAF5D42F24E}" destId="{78749B7B-D9AB-410B-841F-7766B3B556BA}" srcOrd="0" destOrd="0" presId="urn:microsoft.com/office/officeart/2005/8/layout/hierarchy1"/>
    <dgm:cxn modelId="{4658CE92-979E-4621-B9C2-A82B48251D99}" type="presParOf" srcId="{E5DB597E-2AAA-4CEE-A7D0-8BAF5D42F24E}" destId="{9CB9A9FB-F8C5-4190-AB83-7407580957E5}" srcOrd="1" destOrd="0" presId="urn:microsoft.com/office/officeart/2005/8/layout/hierarchy1"/>
    <dgm:cxn modelId="{F2068FF4-A0EE-41FD-9435-1EDDBC1A34DB}" type="presParOf" srcId="{9CB9A9FB-F8C5-4190-AB83-7407580957E5}" destId="{12D2CB93-E63A-44DF-8B6D-5EB4FA297A60}" srcOrd="0" destOrd="0" presId="urn:microsoft.com/office/officeart/2005/8/layout/hierarchy1"/>
    <dgm:cxn modelId="{2340E3DA-DF6C-4E92-A627-18ECD05A4C12}" type="presParOf" srcId="{12D2CB93-E63A-44DF-8B6D-5EB4FA297A60}" destId="{6BB08A3C-F656-413B-807A-0113E89B8FF9}" srcOrd="0" destOrd="0" presId="urn:microsoft.com/office/officeart/2005/8/layout/hierarchy1"/>
    <dgm:cxn modelId="{41A359A2-6BAF-4C1F-B525-F7BDC2E154F5}" type="presParOf" srcId="{12D2CB93-E63A-44DF-8B6D-5EB4FA297A60}" destId="{D9D811A1-D7A6-4F01-BE9C-11BAEBBD7F01}" srcOrd="1" destOrd="0" presId="urn:microsoft.com/office/officeart/2005/8/layout/hierarchy1"/>
    <dgm:cxn modelId="{1A8B1C42-043E-47C9-A776-F4F3C33D369D}" type="presParOf" srcId="{9CB9A9FB-F8C5-4190-AB83-7407580957E5}" destId="{1CC9B39F-5F11-4C27-B3DB-39175CB6A9EA}" srcOrd="1" destOrd="0" presId="urn:microsoft.com/office/officeart/2005/8/layout/hierarchy1"/>
    <dgm:cxn modelId="{8A53620E-47AC-4D0E-91C3-7C7AFE1B367B}" type="presParOf" srcId="{E5DB597E-2AAA-4CEE-A7D0-8BAF5D42F24E}" destId="{D5568928-A5F0-496F-B59A-676E4604EA41}" srcOrd="2" destOrd="0" presId="urn:microsoft.com/office/officeart/2005/8/layout/hierarchy1"/>
    <dgm:cxn modelId="{69AC451F-B694-41F7-AC14-62F1344C2509}" type="presParOf" srcId="{E5DB597E-2AAA-4CEE-A7D0-8BAF5D42F24E}" destId="{051732B0-87FC-4D6F-B0E6-EA756A57B69A}" srcOrd="3" destOrd="0" presId="urn:microsoft.com/office/officeart/2005/8/layout/hierarchy1"/>
    <dgm:cxn modelId="{42AE8610-755E-4233-88CD-F6222197020B}" type="presParOf" srcId="{051732B0-87FC-4D6F-B0E6-EA756A57B69A}" destId="{E0281C88-B6E0-4C50-BB74-7D28113698F2}" srcOrd="0" destOrd="0" presId="urn:microsoft.com/office/officeart/2005/8/layout/hierarchy1"/>
    <dgm:cxn modelId="{86B7548E-D6C5-48DE-BA71-2C260E73158A}" type="presParOf" srcId="{E0281C88-B6E0-4C50-BB74-7D28113698F2}" destId="{0375827F-769E-4D8C-B531-60A184BD5C1C}" srcOrd="0" destOrd="0" presId="urn:microsoft.com/office/officeart/2005/8/layout/hierarchy1"/>
    <dgm:cxn modelId="{11D6159D-A0E6-4EFF-BB22-447D7C9E3A38}" type="presParOf" srcId="{E0281C88-B6E0-4C50-BB74-7D28113698F2}" destId="{E1A83F69-30C4-4934-B1CB-F7627FC3D13E}" srcOrd="1" destOrd="0" presId="urn:microsoft.com/office/officeart/2005/8/layout/hierarchy1"/>
    <dgm:cxn modelId="{64977448-7BE0-4132-8CBF-0C85952A5529}" type="presParOf" srcId="{051732B0-87FC-4D6F-B0E6-EA756A57B69A}" destId="{671C05A7-59DD-42AC-A444-F17D06A588CF}" srcOrd="1" destOrd="0" presId="urn:microsoft.com/office/officeart/2005/8/layout/hierarchy1"/>
    <dgm:cxn modelId="{CF7A2E83-18A8-418E-9031-5B691F7D6CC6}" type="presParOf" srcId="{E5DB597E-2AAA-4CEE-A7D0-8BAF5D42F24E}" destId="{51AAFACC-A955-4211-89F5-939216DBFFE6}" srcOrd="4" destOrd="0" presId="urn:microsoft.com/office/officeart/2005/8/layout/hierarchy1"/>
    <dgm:cxn modelId="{3FD934CE-D4E8-49C8-8815-14C169FB0F8E}" type="presParOf" srcId="{E5DB597E-2AAA-4CEE-A7D0-8BAF5D42F24E}" destId="{6186C015-DF5A-4B79-9B56-73C8249784C4}" srcOrd="5" destOrd="0" presId="urn:microsoft.com/office/officeart/2005/8/layout/hierarchy1"/>
    <dgm:cxn modelId="{E60C02D1-08F1-4A3F-B686-D94FAB7692FE}" type="presParOf" srcId="{6186C015-DF5A-4B79-9B56-73C8249784C4}" destId="{D6E84261-8935-4D76-BE7E-4FFA7F0994D0}" srcOrd="0" destOrd="0" presId="urn:microsoft.com/office/officeart/2005/8/layout/hierarchy1"/>
    <dgm:cxn modelId="{9E1C6438-0243-444C-8616-1F6C3F93E3A8}" type="presParOf" srcId="{D6E84261-8935-4D76-BE7E-4FFA7F0994D0}" destId="{348D6370-7292-45B9-8EED-767E91B0EC1E}" srcOrd="0" destOrd="0" presId="urn:microsoft.com/office/officeart/2005/8/layout/hierarchy1"/>
    <dgm:cxn modelId="{CAAC9A13-5F2F-45F7-BE65-2830E8890DBC}" type="presParOf" srcId="{D6E84261-8935-4D76-BE7E-4FFA7F0994D0}" destId="{56FFD087-3C20-4FFA-8436-849A6B4C498E}" srcOrd="1" destOrd="0" presId="urn:microsoft.com/office/officeart/2005/8/layout/hierarchy1"/>
    <dgm:cxn modelId="{B6B3AC2E-A6D1-4377-A7FC-116003F73DEF}" type="presParOf" srcId="{6186C015-DF5A-4B79-9B56-73C8249784C4}" destId="{92018F21-CFA1-45CB-81D8-D78E4BFDA718}" srcOrd="1" destOrd="0" presId="urn:microsoft.com/office/officeart/2005/8/layout/hierarchy1"/>
    <dgm:cxn modelId="{9F672E42-FDA1-4B79-BBB8-19F79A64DEA7}" type="presParOf" srcId="{E5DB597E-2AAA-4CEE-A7D0-8BAF5D42F24E}" destId="{4E290BBF-EC95-40D4-A02D-682A079F9D7E}" srcOrd="6" destOrd="0" presId="urn:microsoft.com/office/officeart/2005/8/layout/hierarchy1"/>
    <dgm:cxn modelId="{00E28E15-8F86-432A-B1E7-7BD8F9A58068}" type="presParOf" srcId="{E5DB597E-2AAA-4CEE-A7D0-8BAF5D42F24E}" destId="{CF275CFE-0147-46AE-845F-80CC8E7E3A76}" srcOrd="7" destOrd="0" presId="urn:microsoft.com/office/officeart/2005/8/layout/hierarchy1"/>
    <dgm:cxn modelId="{5F000F71-FA29-4FB1-9D2E-3478597C575C}" type="presParOf" srcId="{CF275CFE-0147-46AE-845F-80CC8E7E3A76}" destId="{3CA171C1-FFBA-4232-AF46-5429F5255713}" srcOrd="0" destOrd="0" presId="urn:microsoft.com/office/officeart/2005/8/layout/hierarchy1"/>
    <dgm:cxn modelId="{9C179802-FAA5-47D9-A4C7-058CB8EDD3ED}" type="presParOf" srcId="{3CA171C1-FFBA-4232-AF46-5429F5255713}" destId="{2A5D6804-2A8E-4AB4-980C-04E2E19E9177}" srcOrd="0" destOrd="0" presId="urn:microsoft.com/office/officeart/2005/8/layout/hierarchy1"/>
    <dgm:cxn modelId="{A1B7C8C4-7048-48EE-9692-759CAC853C44}" type="presParOf" srcId="{3CA171C1-FFBA-4232-AF46-5429F5255713}" destId="{5696DD73-87B2-4CDB-8469-B85D20447225}" srcOrd="1" destOrd="0" presId="urn:microsoft.com/office/officeart/2005/8/layout/hierarchy1"/>
    <dgm:cxn modelId="{C59A5DDC-A014-4296-8722-8D99A8488F83}" type="presParOf" srcId="{CF275CFE-0147-46AE-845F-80CC8E7E3A76}" destId="{F6DFA37E-FC3A-4088-AE9E-4E7BCC66C0D1}" srcOrd="1" destOrd="0" presId="urn:microsoft.com/office/officeart/2005/8/layout/hierarchy1"/>
    <dgm:cxn modelId="{F1F4CD3C-9AA7-43C8-9B3B-7EF4DBB03A70}" type="presParOf" srcId="{E5DB597E-2AAA-4CEE-A7D0-8BAF5D42F24E}" destId="{7B2103C5-2AAE-44CE-9FB7-8FA5B5C6EA61}" srcOrd="8" destOrd="0" presId="urn:microsoft.com/office/officeart/2005/8/layout/hierarchy1"/>
    <dgm:cxn modelId="{ACD1AAC7-24A6-4392-B92F-60396C758A8D}" type="presParOf" srcId="{E5DB597E-2AAA-4CEE-A7D0-8BAF5D42F24E}" destId="{3AFFE7AD-65FE-4355-AD7C-07296ADDB2FB}" srcOrd="9" destOrd="0" presId="urn:microsoft.com/office/officeart/2005/8/layout/hierarchy1"/>
    <dgm:cxn modelId="{F37182F4-E401-481E-AA22-37EBCBAC8B7D}" type="presParOf" srcId="{3AFFE7AD-65FE-4355-AD7C-07296ADDB2FB}" destId="{BD05DA10-A2CB-499D-A84C-9B2029E5C885}" srcOrd="0" destOrd="0" presId="urn:microsoft.com/office/officeart/2005/8/layout/hierarchy1"/>
    <dgm:cxn modelId="{13BC2E91-B0E6-4267-BFC8-A2363414F374}" type="presParOf" srcId="{BD05DA10-A2CB-499D-A84C-9B2029E5C885}" destId="{1E42F4D5-6D2A-4663-84C8-B91ABAA879AA}" srcOrd="0" destOrd="0" presId="urn:microsoft.com/office/officeart/2005/8/layout/hierarchy1"/>
    <dgm:cxn modelId="{860CCD05-1EF4-4EBE-BE55-D2AB19AED8D6}" type="presParOf" srcId="{BD05DA10-A2CB-499D-A84C-9B2029E5C885}" destId="{0E70B86E-DC83-4143-9CA8-B779DA90E1D2}" srcOrd="1" destOrd="0" presId="urn:microsoft.com/office/officeart/2005/8/layout/hierarchy1"/>
    <dgm:cxn modelId="{A5ECDA04-3621-4704-9E85-0BF29404EC21}" type="presParOf" srcId="{3AFFE7AD-65FE-4355-AD7C-07296ADDB2FB}" destId="{59EB48AD-BAE7-4CF7-9416-1ED96E6BF33E}" srcOrd="1" destOrd="0" presId="urn:microsoft.com/office/officeart/2005/8/layout/hierarchy1"/>
    <dgm:cxn modelId="{F0CAD67D-58F8-4940-8A08-DC267AE8041E}" type="presParOf" srcId="{E5DB597E-2AAA-4CEE-A7D0-8BAF5D42F24E}" destId="{41545F6E-9593-4D9F-9646-2A4DE1ECA335}" srcOrd="10" destOrd="0" presId="urn:microsoft.com/office/officeart/2005/8/layout/hierarchy1"/>
    <dgm:cxn modelId="{97E099EF-A123-4AC0-B297-AEAC356705C8}" type="presParOf" srcId="{E5DB597E-2AAA-4CEE-A7D0-8BAF5D42F24E}" destId="{4891C596-B366-4B3E-B823-826882624221}" srcOrd="11" destOrd="0" presId="urn:microsoft.com/office/officeart/2005/8/layout/hierarchy1"/>
    <dgm:cxn modelId="{0276C85A-810F-4DA0-BA0A-50F995A3A60D}" type="presParOf" srcId="{4891C596-B366-4B3E-B823-826882624221}" destId="{55BA51F9-D80B-464C-98DE-F427BA77B499}" srcOrd="0" destOrd="0" presId="urn:microsoft.com/office/officeart/2005/8/layout/hierarchy1"/>
    <dgm:cxn modelId="{25C7D25A-58CF-4375-842C-2E092928811E}" type="presParOf" srcId="{55BA51F9-D80B-464C-98DE-F427BA77B499}" destId="{5D9228B0-783D-450F-A866-268A0796C8AA}" srcOrd="0" destOrd="0" presId="urn:microsoft.com/office/officeart/2005/8/layout/hierarchy1"/>
    <dgm:cxn modelId="{6D2270A2-7264-40A8-9690-A6FB6513D7AA}" type="presParOf" srcId="{55BA51F9-D80B-464C-98DE-F427BA77B499}" destId="{4203FC7D-213C-4B0C-B3E3-EA4BD10200DD}" srcOrd="1" destOrd="0" presId="urn:microsoft.com/office/officeart/2005/8/layout/hierarchy1"/>
    <dgm:cxn modelId="{EFBAF1FC-9732-4DB7-9CFF-F8A585A29CDB}" type="presParOf" srcId="{4891C596-B366-4B3E-B823-826882624221}" destId="{B2D3A9B6-F35D-439E-B4FC-79861A3D741F}" srcOrd="1" destOrd="0" presId="urn:microsoft.com/office/officeart/2005/8/layout/hierarchy1"/>
    <dgm:cxn modelId="{AB3C685F-0558-4E1D-A060-1B811CA1E670}" type="presParOf" srcId="{E5DB597E-2AAA-4CEE-A7D0-8BAF5D42F24E}" destId="{F726911E-0002-4F69-B2E0-2CEE02E1CAD7}" srcOrd="12" destOrd="0" presId="urn:microsoft.com/office/officeart/2005/8/layout/hierarchy1"/>
    <dgm:cxn modelId="{3CF7B992-F4A4-4737-A822-2255B8C888E3}" type="presParOf" srcId="{E5DB597E-2AAA-4CEE-A7D0-8BAF5D42F24E}" destId="{F80842AD-9F43-4382-89C8-4B0FFDDAF6DA}" srcOrd="13" destOrd="0" presId="urn:microsoft.com/office/officeart/2005/8/layout/hierarchy1"/>
    <dgm:cxn modelId="{C951C401-208D-467E-BAEE-CE5D501D159D}" type="presParOf" srcId="{F80842AD-9F43-4382-89C8-4B0FFDDAF6DA}" destId="{46A8EAF9-0D0D-4E63-84D1-6CDEB1774527}" srcOrd="0" destOrd="0" presId="urn:microsoft.com/office/officeart/2005/8/layout/hierarchy1"/>
    <dgm:cxn modelId="{9FCF3C3A-37FE-42A2-A680-099357277CF0}" type="presParOf" srcId="{46A8EAF9-0D0D-4E63-84D1-6CDEB1774527}" destId="{52E39032-678D-4019-A66F-B0BE1867CF11}" srcOrd="0" destOrd="0" presId="urn:microsoft.com/office/officeart/2005/8/layout/hierarchy1"/>
    <dgm:cxn modelId="{A17EE72F-8EE2-42B9-A09C-49C7E907353E}" type="presParOf" srcId="{46A8EAF9-0D0D-4E63-84D1-6CDEB1774527}" destId="{8F7CF00E-8587-484C-B950-D3632B6099CC}" srcOrd="1" destOrd="0" presId="urn:microsoft.com/office/officeart/2005/8/layout/hierarchy1"/>
    <dgm:cxn modelId="{8358C6C3-C296-4B6A-BC41-E20EA5B6B51B}" type="presParOf" srcId="{F80842AD-9F43-4382-89C8-4B0FFDDAF6DA}" destId="{ACF969D0-3596-4E5B-8C22-F7F8EEF38A08}" srcOrd="1" destOrd="0" presId="urn:microsoft.com/office/officeart/2005/8/layout/hierarchy1"/>
    <dgm:cxn modelId="{CD401B0A-4F09-4752-900A-41438B84FA80}" type="presParOf" srcId="{5DC07AE9-95A7-4E69-81A6-C830F6D1C8B3}" destId="{746C659A-3701-4400-85F5-52DF2ECE698F}" srcOrd="1" destOrd="0" presId="urn:microsoft.com/office/officeart/2005/8/layout/hierarchy1"/>
    <dgm:cxn modelId="{9467ACC5-BAB4-446D-B45C-DDEF71C0863A}" type="presParOf" srcId="{746C659A-3701-4400-85F5-52DF2ECE698F}" destId="{AF9DB988-A024-45A9-A855-8482E13086ED}" srcOrd="0" destOrd="0" presId="urn:microsoft.com/office/officeart/2005/8/layout/hierarchy1"/>
    <dgm:cxn modelId="{7CD5A81A-B956-447C-B54C-3556112AC2C2}" type="presParOf" srcId="{AF9DB988-A024-45A9-A855-8482E13086ED}" destId="{AD0D9258-0CE2-4573-BE27-E0D914B9749C}" srcOrd="0" destOrd="0" presId="urn:microsoft.com/office/officeart/2005/8/layout/hierarchy1"/>
    <dgm:cxn modelId="{FF5C7D4B-FE62-41B1-8C3B-90FFA0E86A4E}" type="presParOf" srcId="{AF9DB988-A024-45A9-A855-8482E13086ED}" destId="{8F14712F-9B26-4515-B414-419C1E0E6FD4}" srcOrd="1" destOrd="0" presId="urn:microsoft.com/office/officeart/2005/8/layout/hierarchy1"/>
    <dgm:cxn modelId="{7EA2BBF6-5338-437C-9A0D-15BA08389607}" type="presParOf" srcId="{746C659A-3701-4400-85F5-52DF2ECE698F}" destId="{DCB7712D-EBB8-4D07-95C4-20449DA46FC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9C736E-1441-47E7-9EB0-8586F199D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15567-DDD2-4F02-BA08-E30D110CCE59}">
      <dgm:prSet phldrT="[Testo]" custT="1"/>
      <dgm:spPr/>
      <dgm:t>
        <a:bodyPr/>
        <a:lstStyle/>
        <a:p>
          <a:r>
            <a:rPr lang="it-IT" sz="900" dirty="0" smtClean="0"/>
            <a:t>Titolare del trattamento dati</a:t>
          </a:r>
        </a:p>
        <a:p>
          <a:r>
            <a:rPr lang="it-IT" sz="900" dirty="0" err="1" smtClean="0"/>
            <a:t>D.S.</a:t>
          </a:r>
          <a:r>
            <a:rPr lang="it-IT" sz="900" dirty="0" smtClean="0"/>
            <a:t> Alessandro Bussotti</a:t>
          </a:r>
          <a:endParaRPr lang="it-IT" sz="900" dirty="0"/>
        </a:p>
      </dgm:t>
    </dgm:pt>
    <dgm:pt modelId="{D3370EF9-F37C-4F81-93E9-A1617B49BFBE}" type="parTrans" cxnId="{792CADF9-2E50-4169-8C6B-90C5B792E3B5}">
      <dgm:prSet/>
      <dgm:spPr/>
      <dgm:t>
        <a:bodyPr/>
        <a:lstStyle/>
        <a:p>
          <a:endParaRPr lang="it-IT"/>
        </a:p>
      </dgm:t>
    </dgm:pt>
    <dgm:pt modelId="{5610B1EF-E6E3-4433-A7F2-C62E12665447}" type="sibTrans" cxnId="{792CADF9-2E50-4169-8C6B-90C5B792E3B5}">
      <dgm:prSet/>
      <dgm:spPr/>
      <dgm:t>
        <a:bodyPr/>
        <a:lstStyle/>
        <a:p>
          <a:endParaRPr lang="it-IT"/>
        </a:p>
      </dgm:t>
    </dgm:pt>
    <dgm:pt modelId="{228D2F83-A73E-45E8-B386-1E287BAB5DF2}">
      <dgm:prSet phldrT="[Testo]" custT="1"/>
      <dgm:spPr/>
      <dgm:t>
        <a:bodyPr/>
        <a:lstStyle/>
        <a:p>
          <a:r>
            <a:rPr lang="it-IT" sz="800" dirty="0" smtClean="0"/>
            <a:t>Secondo collaboratore</a:t>
          </a:r>
        </a:p>
        <a:p>
          <a:r>
            <a:rPr lang="it-IT" sz="800" dirty="0" smtClean="0"/>
            <a:t>Claudia </a:t>
          </a:r>
          <a:r>
            <a:rPr lang="it-IT" sz="800" dirty="0" err="1" smtClean="0"/>
            <a:t>Cancedda</a:t>
          </a:r>
          <a:endParaRPr lang="it-IT" sz="800" dirty="0"/>
        </a:p>
      </dgm:t>
    </dgm:pt>
    <dgm:pt modelId="{E364F1C3-FA42-4EF9-9F00-FE27E52D6797}" type="parTrans" cxnId="{12BED408-3148-4FE1-A56B-71CC2DBBE8C2}">
      <dgm:prSet/>
      <dgm:spPr/>
      <dgm:t>
        <a:bodyPr/>
        <a:lstStyle/>
        <a:p>
          <a:endParaRPr lang="it-IT"/>
        </a:p>
      </dgm:t>
    </dgm:pt>
    <dgm:pt modelId="{79491015-F2E1-4BBA-A625-58C069D8D342}" type="sibTrans" cxnId="{12BED408-3148-4FE1-A56B-71CC2DBBE8C2}">
      <dgm:prSet/>
      <dgm:spPr/>
      <dgm:t>
        <a:bodyPr/>
        <a:lstStyle/>
        <a:p>
          <a:endParaRPr lang="it-IT"/>
        </a:p>
      </dgm:t>
    </dgm:pt>
    <dgm:pt modelId="{6744881E-9C4C-43D9-8350-7E0AA0C236D6}">
      <dgm:prSet custT="1"/>
      <dgm:spPr/>
      <dgm:t>
        <a:bodyPr/>
        <a:lstStyle/>
        <a:p>
          <a:r>
            <a:rPr lang="it-IT" sz="800" dirty="0" smtClean="0"/>
            <a:t>Coordinatrice Infanzia</a:t>
          </a:r>
        </a:p>
        <a:p>
          <a:r>
            <a:rPr lang="it-IT" sz="800" dirty="0" smtClean="0"/>
            <a:t>Mariangela </a:t>
          </a:r>
          <a:r>
            <a:rPr lang="it-IT" sz="800" dirty="0" err="1" smtClean="0"/>
            <a:t>Capodiferro</a:t>
          </a:r>
          <a:endParaRPr lang="it-IT" sz="800" dirty="0"/>
        </a:p>
      </dgm:t>
    </dgm:pt>
    <dgm:pt modelId="{24A9AA30-28DE-4844-B31B-BBB496139273}" type="parTrans" cxnId="{F612BB06-4F79-45CF-9A12-E92A7B28F0C6}">
      <dgm:prSet/>
      <dgm:spPr/>
      <dgm:t>
        <a:bodyPr/>
        <a:lstStyle/>
        <a:p>
          <a:endParaRPr lang="it-IT"/>
        </a:p>
      </dgm:t>
    </dgm:pt>
    <dgm:pt modelId="{8F7F4399-3633-424C-B79A-DA5DB67550F1}" type="sibTrans" cxnId="{F612BB06-4F79-45CF-9A12-E92A7B28F0C6}">
      <dgm:prSet/>
      <dgm:spPr/>
      <dgm:t>
        <a:bodyPr/>
        <a:lstStyle/>
        <a:p>
          <a:endParaRPr lang="it-IT"/>
        </a:p>
      </dgm:t>
    </dgm:pt>
    <dgm:pt modelId="{BAA1CDE7-0609-46E4-9CA0-DAA8363C0E58}">
      <dgm:prSet custT="1"/>
      <dgm:spPr/>
      <dgm:t>
        <a:bodyPr/>
        <a:lstStyle/>
        <a:p>
          <a:r>
            <a:rPr lang="it-IT" sz="800" dirty="0" smtClean="0"/>
            <a:t>Coordinatrice Infanzia</a:t>
          </a:r>
        </a:p>
        <a:p>
          <a:r>
            <a:rPr lang="it-IT" sz="800" dirty="0" smtClean="0"/>
            <a:t>Antonella Bartoli</a:t>
          </a:r>
        </a:p>
      </dgm:t>
    </dgm:pt>
    <dgm:pt modelId="{5CE33207-A12E-4CA6-A2AD-44F515C28324}" type="parTrans" cxnId="{15CBD4A2-AF5E-46F0-9D7C-CCD67A8ACC57}">
      <dgm:prSet/>
      <dgm:spPr/>
      <dgm:t>
        <a:bodyPr/>
        <a:lstStyle/>
        <a:p>
          <a:endParaRPr lang="it-IT"/>
        </a:p>
      </dgm:t>
    </dgm:pt>
    <dgm:pt modelId="{2A8605FA-13DF-4504-8E79-6D58DD3D36BB}" type="sibTrans" cxnId="{15CBD4A2-AF5E-46F0-9D7C-CCD67A8ACC57}">
      <dgm:prSet/>
      <dgm:spPr/>
      <dgm:t>
        <a:bodyPr/>
        <a:lstStyle/>
        <a:p>
          <a:endParaRPr lang="it-IT"/>
        </a:p>
      </dgm:t>
    </dgm:pt>
    <dgm:pt modelId="{D75CE27B-189D-4B2F-B7F8-98EE2B82419C}">
      <dgm:prSet phldrT="[Testo]" custT="1"/>
      <dgm:spPr/>
      <dgm:t>
        <a:bodyPr/>
        <a:lstStyle/>
        <a:p>
          <a:r>
            <a:rPr lang="it-IT" sz="800" dirty="0" smtClean="0"/>
            <a:t>Primo collaboratore</a:t>
          </a:r>
        </a:p>
        <a:p>
          <a:r>
            <a:rPr lang="it-IT" sz="800" dirty="0" smtClean="0"/>
            <a:t>Flavia Conte</a:t>
          </a:r>
        </a:p>
      </dgm:t>
    </dgm:pt>
    <dgm:pt modelId="{662F701E-7FCB-482A-9B98-A71EE1AC0E1C}" type="sibTrans" cxnId="{400F5F66-21F6-4261-BD7A-1836BA14AEDE}">
      <dgm:prSet/>
      <dgm:spPr/>
      <dgm:t>
        <a:bodyPr/>
        <a:lstStyle/>
        <a:p>
          <a:endParaRPr lang="it-IT"/>
        </a:p>
      </dgm:t>
    </dgm:pt>
    <dgm:pt modelId="{D4685A63-E14E-4F26-ACAB-479E82BB1EEF}" type="parTrans" cxnId="{400F5F66-21F6-4261-BD7A-1836BA14AEDE}">
      <dgm:prSet/>
      <dgm:spPr/>
      <dgm:t>
        <a:bodyPr/>
        <a:lstStyle/>
        <a:p>
          <a:endParaRPr lang="it-IT"/>
        </a:p>
      </dgm:t>
    </dgm:pt>
    <dgm:pt modelId="{D9D64693-DF87-4800-BE4C-6538CF37610E}">
      <dgm:prSet custT="1"/>
      <dgm:spPr/>
      <dgm:t>
        <a:bodyPr/>
        <a:lstStyle/>
        <a:p>
          <a:pPr algn="ctr"/>
          <a:r>
            <a:rPr lang="it-IT" sz="800" b="0" dirty="0" smtClean="0"/>
            <a:t>Funzione  Strumentale</a:t>
          </a:r>
        </a:p>
        <a:p>
          <a:pPr algn="ctr"/>
          <a:r>
            <a:rPr lang="it-IT" sz="800" b="0" dirty="0" smtClean="0"/>
            <a:t>AREA CONTINUITA’ ORIENTAMENTO PROGETTI</a:t>
          </a:r>
        </a:p>
        <a:p>
          <a:pPr algn="ctr"/>
          <a:r>
            <a:rPr lang="it-IT" sz="800" b="0" dirty="0" smtClean="0"/>
            <a:t>Mariangela </a:t>
          </a:r>
          <a:r>
            <a:rPr lang="it-IT" sz="800" b="0" dirty="0" err="1" smtClean="0"/>
            <a:t>Capodiferro</a:t>
          </a:r>
          <a:endParaRPr lang="it-IT" sz="800" b="0" dirty="0" smtClean="0"/>
        </a:p>
        <a:p>
          <a:pPr algn="ctr"/>
          <a:r>
            <a:rPr lang="it-IT" sz="800" b="0" dirty="0" smtClean="0"/>
            <a:t>Anna </a:t>
          </a:r>
          <a:r>
            <a:rPr lang="it-IT" sz="800" b="0" dirty="0" err="1" smtClean="0"/>
            <a:t>Bevacqua</a:t>
          </a:r>
          <a:r>
            <a:rPr lang="it-IT" sz="800" b="0" dirty="0" smtClean="0"/>
            <a:t> </a:t>
          </a:r>
        </a:p>
        <a:p>
          <a:pPr algn="ctr"/>
          <a:r>
            <a:rPr lang="it-IT" sz="800" b="0" dirty="0" smtClean="0"/>
            <a:t>Chiara Agnello</a:t>
          </a:r>
        </a:p>
        <a:p>
          <a:pPr algn="ctr"/>
          <a:r>
            <a:rPr lang="it-IT" sz="800" b="0" dirty="0" smtClean="0"/>
            <a:t>Laura Maria Sassoli</a:t>
          </a:r>
        </a:p>
        <a:p>
          <a:pPr algn="ctr"/>
          <a:endParaRPr lang="it-IT" sz="800" b="0" dirty="0"/>
        </a:p>
      </dgm:t>
    </dgm:pt>
    <dgm:pt modelId="{41F5E784-E8B9-498C-B146-1B616B9D890B}" type="parTrans" cxnId="{C97DBDEE-6930-4659-A29F-C3532DBE0ED9}">
      <dgm:prSet/>
      <dgm:spPr/>
      <dgm:t>
        <a:bodyPr/>
        <a:lstStyle/>
        <a:p>
          <a:endParaRPr lang="it-IT"/>
        </a:p>
      </dgm:t>
    </dgm:pt>
    <dgm:pt modelId="{1507E7A8-0ACC-489F-A10F-917C6A8CCA55}" type="sibTrans" cxnId="{C97DBDEE-6930-4659-A29F-C3532DBE0ED9}">
      <dgm:prSet/>
      <dgm:spPr/>
      <dgm:t>
        <a:bodyPr/>
        <a:lstStyle/>
        <a:p>
          <a:endParaRPr lang="it-IT"/>
        </a:p>
      </dgm:t>
    </dgm:pt>
    <dgm:pt modelId="{98A86FF0-28C8-47DC-9A64-A154DEC10065}">
      <dgm:prSet custT="1"/>
      <dgm:spPr/>
      <dgm:t>
        <a:bodyPr/>
        <a:lstStyle/>
        <a:p>
          <a:r>
            <a:rPr lang="it-IT" sz="800" b="0" dirty="0" smtClean="0"/>
            <a:t>FUNZIONE STRUMENTALE</a:t>
          </a:r>
        </a:p>
        <a:p>
          <a:r>
            <a:rPr lang="it-IT" sz="800" b="0" dirty="0" smtClean="0"/>
            <a:t>AREA ISTRUZIONE OSPEDALIERA</a:t>
          </a:r>
        </a:p>
        <a:p>
          <a:r>
            <a:rPr lang="it-IT" sz="800" b="0" dirty="0" smtClean="0"/>
            <a:t>Susy </a:t>
          </a:r>
          <a:r>
            <a:rPr lang="it-IT" sz="800" b="0" dirty="0" err="1" smtClean="0"/>
            <a:t>Mariniello</a:t>
          </a:r>
          <a:endParaRPr lang="it-IT" sz="800" b="0" dirty="0"/>
        </a:p>
      </dgm:t>
    </dgm:pt>
    <dgm:pt modelId="{55147618-CACF-4AC1-A1D4-F836254ECD10}" type="parTrans" cxnId="{3472668B-EE26-4362-AC17-404BBB008E1B}">
      <dgm:prSet/>
      <dgm:spPr/>
      <dgm:t>
        <a:bodyPr/>
        <a:lstStyle/>
        <a:p>
          <a:endParaRPr lang="it-IT"/>
        </a:p>
      </dgm:t>
    </dgm:pt>
    <dgm:pt modelId="{F4510842-7C70-42E5-872A-059222923FE3}" type="sibTrans" cxnId="{3472668B-EE26-4362-AC17-404BBB008E1B}">
      <dgm:prSet/>
      <dgm:spPr/>
      <dgm:t>
        <a:bodyPr/>
        <a:lstStyle/>
        <a:p>
          <a:endParaRPr lang="it-IT"/>
        </a:p>
      </dgm:t>
    </dgm:pt>
    <dgm:pt modelId="{A947D62E-E46F-41BB-8D3F-9A05BDF664DF}">
      <dgm:prSet custT="1"/>
      <dgm:spPr/>
      <dgm:t>
        <a:bodyPr/>
        <a:lstStyle/>
        <a:p>
          <a:r>
            <a:rPr lang="it-IT" sz="700" b="0" dirty="0" smtClean="0"/>
            <a:t>FUNZIONE STRUMENTALE</a:t>
          </a:r>
        </a:p>
        <a:p>
          <a:r>
            <a:rPr lang="it-IT" sz="700" b="0" dirty="0" smtClean="0"/>
            <a:t>ATTIVITA’ DEL POF/POFT Coordinamento </a:t>
          </a:r>
          <a:r>
            <a:rPr lang="it-IT" sz="700" b="0" dirty="0" err="1" smtClean="0"/>
            <a:t>Pof</a:t>
          </a:r>
          <a:r>
            <a:rPr lang="it-IT" sz="700" b="0" dirty="0" smtClean="0"/>
            <a:t> </a:t>
          </a:r>
          <a:r>
            <a:rPr lang="it-IT" sz="700" b="0" dirty="0" err="1" smtClean="0"/>
            <a:t>Ptof</a:t>
          </a:r>
          <a:r>
            <a:rPr lang="it-IT" sz="700" b="0" dirty="0" smtClean="0"/>
            <a:t> Valutazione Autovalutazione di Istituto </a:t>
          </a:r>
        </a:p>
        <a:p>
          <a:r>
            <a:rPr lang="it-IT" sz="700" b="0" dirty="0" smtClean="0"/>
            <a:t>Chiara Marchese</a:t>
          </a:r>
        </a:p>
        <a:p>
          <a:r>
            <a:rPr lang="it-IT" sz="700" b="0" dirty="0" smtClean="0"/>
            <a:t>Giulia </a:t>
          </a:r>
          <a:r>
            <a:rPr lang="it-IT" sz="700" b="0" dirty="0" err="1" smtClean="0"/>
            <a:t>Gnozzi</a:t>
          </a:r>
          <a:endParaRPr lang="it-IT" sz="700" b="0" dirty="0" smtClean="0"/>
        </a:p>
        <a:p>
          <a:r>
            <a:rPr lang="it-IT" sz="700" b="0" dirty="0" smtClean="0"/>
            <a:t>Erica Romagnoli</a:t>
          </a:r>
        </a:p>
        <a:p>
          <a:r>
            <a:rPr lang="it-IT" sz="700" b="0" dirty="0" smtClean="0"/>
            <a:t>Francesca </a:t>
          </a:r>
          <a:r>
            <a:rPr lang="it-IT" sz="700" b="0" dirty="0" err="1" smtClean="0"/>
            <a:t>Pieron</a:t>
          </a:r>
          <a:r>
            <a:rPr lang="it-IT" sz="800" b="0" dirty="0" err="1" smtClean="0"/>
            <a:t>i</a:t>
          </a:r>
          <a:endParaRPr lang="it-IT" sz="800" b="0" dirty="0"/>
        </a:p>
      </dgm:t>
    </dgm:pt>
    <dgm:pt modelId="{69BDBF44-3EB6-44F6-947D-CDDDBD4EC9FC}" type="parTrans" cxnId="{341EA0CD-867C-4574-8828-CC23C3FD8EF5}">
      <dgm:prSet/>
      <dgm:spPr/>
      <dgm:t>
        <a:bodyPr/>
        <a:lstStyle/>
        <a:p>
          <a:endParaRPr lang="it-IT"/>
        </a:p>
      </dgm:t>
    </dgm:pt>
    <dgm:pt modelId="{3A880F6F-F4D3-4B1D-AFF9-A82C9263BBAE}" type="sibTrans" cxnId="{341EA0CD-867C-4574-8828-CC23C3FD8EF5}">
      <dgm:prSet/>
      <dgm:spPr/>
      <dgm:t>
        <a:bodyPr/>
        <a:lstStyle/>
        <a:p>
          <a:endParaRPr lang="it-IT"/>
        </a:p>
      </dgm:t>
    </dgm:pt>
    <dgm:pt modelId="{34BD4A3C-7B94-42E9-B423-4256264973F9}">
      <dgm:prSet custT="1"/>
      <dgm:spPr/>
      <dgm:t>
        <a:bodyPr/>
        <a:lstStyle/>
        <a:p>
          <a:r>
            <a:rPr lang="it-IT" sz="800" b="0" dirty="0" smtClean="0"/>
            <a:t>FUNZIONE</a:t>
          </a:r>
        </a:p>
        <a:p>
          <a:r>
            <a:rPr lang="it-IT" sz="800" b="0" dirty="0" smtClean="0"/>
            <a:t>STRUMENTALE</a:t>
          </a:r>
        </a:p>
        <a:p>
          <a:r>
            <a:rPr lang="it-IT" sz="800" b="0" dirty="0" smtClean="0"/>
            <a:t>Educazione alla legalità</a:t>
          </a:r>
        </a:p>
        <a:p>
          <a:r>
            <a:rPr lang="it-IT" sz="800" b="0" dirty="0" smtClean="0"/>
            <a:t>Rosanna </a:t>
          </a:r>
          <a:r>
            <a:rPr lang="it-IT" sz="800" b="0" dirty="0" err="1" smtClean="0"/>
            <a:t>Vetrano</a:t>
          </a:r>
          <a:endParaRPr lang="it-IT" sz="800" b="0" dirty="0"/>
        </a:p>
      </dgm:t>
    </dgm:pt>
    <dgm:pt modelId="{C4CB73C3-21E2-48D3-A80F-7F81DFC11A51}" type="parTrans" cxnId="{B133C073-5038-4403-876D-7101B6FEB260}">
      <dgm:prSet/>
      <dgm:spPr/>
      <dgm:t>
        <a:bodyPr/>
        <a:lstStyle/>
        <a:p>
          <a:endParaRPr lang="it-IT"/>
        </a:p>
      </dgm:t>
    </dgm:pt>
    <dgm:pt modelId="{E337A452-705D-4AEF-BE37-80059037C326}" type="sibTrans" cxnId="{B133C073-5038-4403-876D-7101B6FEB260}">
      <dgm:prSet/>
      <dgm:spPr/>
      <dgm:t>
        <a:bodyPr/>
        <a:lstStyle/>
        <a:p>
          <a:endParaRPr lang="it-IT"/>
        </a:p>
      </dgm:t>
    </dgm:pt>
    <dgm:pt modelId="{14F51986-2E45-4FDF-BBD8-7DB85C14F531}">
      <dgm:prSet custT="1"/>
      <dgm:spPr/>
      <dgm:t>
        <a:bodyPr/>
        <a:lstStyle/>
        <a:p>
          <a:r>
            <a:rPr lang="it-IT" sz="800" b="0" dirty="0" smtClean="0"/>
            <a:t>FUNZIONE</a:t>
          </a:r>
        </a:p>
        <a:p>
          <a:r>
            <a:rPr lang="it-IT" sz="800" b="0" dirty="0" smtClean="0"/>
            <a:t>STRUMENTALE Supporto alla</a:t>
          </a:r>
        </a:p>
        <a:p>
          <a:r>
            <a:rPr lang="it-IT" sz="800" b="0" dirty="0" smtClean="0"/>
            <a:t>Didattica</a:t>
          </a:r>
        </a:p>
        <a:p>
          <a:r>
            <a:rPr lang="it-IT" sz="800" b="0" dirty="0" smtClean="0"/>
            <a:t>Maria De Simone</a:t>
          </a:r>
          <a:endParaRPr lang="it-IT" sz="800" b="0" dirty="0"/>
        </a:p>
      </dgm:t>
    </dgm:pt>
    <dgm:pt modelId="{2A378536-6C79-4442-BC88-C599AC92797E}" type="parTrans" cxnId="{AEA42226-9009-4B21-B2D6-D00700B03A50}">
      <dgm:prSet/>
      <dgm:spPr/>
      <dgm:t>
        <a:bodyPr/>
        <a:lstStyle/>
        <a:p>
          <a:endParaRPr lang="it-IT"/>
        </a:p>
      </dgm:t>
    </dgm:pt>
    <dgm:pt modelId="{AFEB74AF-0A54-4AF3-B200-ADABF0EA932B}" type="sibTrans" cxnId="{AEA42226-9009-4B21-B2D6-D00700B03A50}">
      <dgm:prSet/>
      <dgm:spPr/>
      <dgm:t>
        <a:bodyPr/>
        <a:lstStyle/>
        <a:p>
          <a:endParaRPr lang="it-IT"/>
        </a:p>
      </dgm:t>
    </dgm:pt>
    <dgm:pt modelId="{28713867-7785-4C87-9D40-547AFC9E5FC0}">
      <dgm:prSet custT="1"/>
      <dgm:spPr/>
      <dgm:t>
        <a:bodyPr/>
        <a:lstStyle/>
        <a:p>
          <a:r>
            <a:rPr lang="it-IT" sz="800" b="0" dirty="0" smtClean="0"/>
            <a:t>Integrazione alunni stranieri</a:t>
          </a:r>
        </a:p>
        <a:p>
          <a:r>
            <a:rPr lang="it-IT" sz="800" b="0" dirty="0" smtClean="0"/>
            <a:t>Laura </a:t>
          </a:r>
          <a:r>
            <a:rPr lang="it-IT" sz="800" b="0" dirty="0" err="1" smtClean="0"/>
            <a:t>Paciotti</a:t>
          </a:r>
          <a:endParaRPr lang="it-IT" sz="800" b="0" dirty="0" smtClean="0"/>
        </a:p>
        <a:p>
          <a:r>
            <a:rPr lang="it-IT" sz="800" b="0" dirty="0" smtClean="0"/>
            <a:t>Silvia Sozzi</a:t>
          </a:r>
        </a:p>
        <a:p>
          <a:r>
            <a:rPr lang="it-IT" sz="800" b="0" dirty="0" smtClean="0"/>
            <a:t>Anna </a:t>
          </a:r>
          <a:r>
            <a:rPr lang="it-IT" sz="800" b="0" dirty="0" err="1" smtClean="0"/>
            <a:t>Bevacqua</a:t>
          </a:r>
          <a:endParaRPr lang="it-IT" sz="800" b="0" dirty="0"/>
        </a:p>
      </dgm:t>
    </dgm:pt>
    <dgm:pt modelId="{B952E1E3-36DE-4848-9FCC-78C52C53BF17}" type="parTrans" cxnId="{C36B97AF-2B2E-4B6C-9E6B-00E4C0D16E6E}">
      <dgm:prSet/>
      <dgm:spPr/>
      <dgm:t>
        <a:bodyPr/>
        <a:lstStyle/>
        <a:p>
          <a:endParaRPr lang="it-IT"/>
        </a:p>
      </dgm:t>
    </dgm:pt>
    <dgm:pt modelId="{98481560-939F-43D4-93D5-B91F151C3DE2}" type="sibTrans" cxnId="{C36B97AF-2B2E-4B6C-9E6B-00E4C0D16E6E}">
      <dgm:prSet/>
      <dgm:spPr/>
      <dgm:t>
        <a:bodyPr/>
        <a:lstStyle/>
        <a:p>
          <a:endParaRPr lang="it-IT"/>
        </a:p>
      </dgm:t>
    </dgm:pt>
    <dgm:pt modelId="{4793FB1F-E899-4811-95E6-103A3DD11A41}">
      <dgm:prSet custT="1"/>
      <dgm:spPr/>
      <dgm:t>
        <a:bodyPr/>
        <a:lstStyle/>
        <a:p>
          <a:r>
            <a:rPr lang="it-IT" sz="800" dirty="0" smtClean="0"/>
            <a:t>Funzione strumentale</a:t>
          </a:r>
        </a:p>
        <a:p>
          <a:r>
            <a:rPr lang="it-IT" sz="800" dirty="0" smtClean="0"/>
            <a:t>Promozione benessere</a:t>
          </a:r>
        </a:p>
        <a:p>
          <a:r>
            <a:rPr lang="it-IT" sz="800" dirty="0" smtClean="0"/>
            <a:t>Maria Lucia </a:t>
          </a:r>
          <a:r>
            <a:rPr lang="it-IT" sz="800" dirty="0" err="1" smtClean="0"/>
            <a:t>Melchionda</a:t>
          </a:r>
          <a:endParaRPr lang="it-IT" sz="800" dirty="0" smtClean="0"/>
        </a:p>
      </dgm:t>
    </dgm:pt>
    <dgm:pt modelId="{AFF81965-0807-4F5F-B05F-5062041D35D3}" type="parTrans" cxnId="{4E8E3A66-060B-4FB5-8F17-FD49C224732B}">
      <dgm:prSet/>
      <dgm:spPr/>
      <dgm:t>
        <a:bodyPr/>
        <a:lstStyle/>
        <a:p>
          <a:endParaRPr lang="it-IT"/>
        </a:p>
      </dgm:t>
    </dgm:pt>
    <dgm:pt modelId="{51D7E3A6-886C-4591-968B-F1D2AB16B5A6}" type="sibTrans" cxnId="{4E8E3A66-060B-4FB5-8F17-FD49C224732B}">
      <dgm:prSet/>
      <dgm:spPr/>
      <dgm:t>
        <a:bodyPr/>
        <a:lstStyle/>
        <a:p>
          <a:endParaRPr lang="it-IT"/>
        </a:p>
      </dgm:t>
    </dgm:pt>
    <dgm:pt modelId="{D321A3AA-491B-41CE-9226-66EC1560C8E7}">
      <dgm:prSet custT="1"/>
      <dgm:spPr/>
      <dgm:t>
        <a:bodyPr/>
        <a:lstStyle/>
        <a:p>
          <a:r>
            <a:rPr lang="it-IT" sz="800" b="0" dirty="0" smtClean="0"/>
            <a:t>Prevenzione disagio e promozione benessere </a:t>
          </a:r>
        </a:p>
        <a:p>
          <a:r>
            <a:rPr lang="it-IT" sz="800" b="0" dirty="0" smtClean="0"/>
            <a:t>Conte Flavia</a:t>
          </a:r>
        </a:p>
        <a:p>
          <a:r>
            <a:rPr lang="it-IT" sz="800" b="0" dirty="0" smtClean="0"/>
            <a:t>Antonella </a:t>
          </a:r>
          <a:r>
            <a:rPr lang="it-IT" sz="800" b="0" dirty="0" err="1" smtClean="0"/>
            <a:t>Bartoli</a:t>
          </a:r>
          <a:endParaRPr lang="it-IT" sz="800" b="0" dirty="0" smtClean="0"/>
        </a:p>
        <a:p>
          <a:r>
            <a:rPr lang="it-IT" sz="800" b="0" dirty="0" smtClean="0"/>
            <a:t>Rosa </a:t>
          </a:r>
          <a:r>
            <a:rPr lang="it-IT" sz="800" b="0" dirty="0" err="1" smtClean="0"/>
            <a:t>Bonfitto</a:t>
          </a:r>
          <a:endParaRPr lang="it-IT" sz="800" b="0" dirty="0" smtClean="0"/>
        </a:p>
        <a:p>
          <a:r>
            <a:rPr lang="it-IT" sz="800" b="0" dirty="0" smtClean="0"/>
            <a:t>Teresa Di Bona</a:t>
          </a:r>
          <a:endParaRPr lang="it-IT" sz="800" b="0" dirty="0"/>
        </a:p>
      </dgm:t>
    </dgm:pt>
    <dgm:pt modelId="{772E0E70-4C55-4D9C-A5B0-D5E074908BDA}" type="parTrans" cxnId="{9A0D581F-0495-4147-B9E2-CED6CF0DAEC1}">
      <dgm:prSet/>
      <dgm:spPr/>
      <dgm:t>
        <a:bodyPr/>
        <a:lstStyle/>
        <a:p>
          <a:endParaRPr lang="it-IT"/>
        </a:p>
      </dgm:t>
    </dgm:pt>
    <dgm:pt modelId="{C8C3F9E8-3EAD-4592-B5D8-505061789F04}" type="sibTrans" cxnId="{9A0D581F-0495-4147-B9E2-CED6CF0DAEC1}">
      <dgm:prSet/>
      <dgm:spPr/>
      <dgm:t>
        <a:bodyPr/>
        <a:lstStyle/>
        <a:p>
          <a:endParaRPr lang="it-IT"/>
        </a:p>
      </dgm:t>
    </dgm:pt>
    <dgm:pt modelId="{736F16DE-2C4D-40B1-A0E5-2634AB2BCECE}">
      <dgm:prSet custT="1"/>
      <dgm:spPr/>
      <dgm:t>
        <a:bodyPr/>
        <a:lstStyle/>
        <a:p>
          <a:r>
            <a:rPr lang="it-IT" sz="800" dirty="0" smtClean="0"/>
            <a:t>Coordinatori di classe Scuola Secondaria </a:t>
          </a:r>
        </a:p>
        <a:p>
          <a:endParaRPr lang="it-IT" sz="800" dirty="0"/>
        </a:p>
      </dgm:t>
    </dgm:pt>
    <dgm:pt modelId="{BBED8A7D-80B0-4B49-AF18-1D895850671C}" type="parTrans" cxnId="{9C0ED354-C80D-4B7D-BE18-FC36100A0652}">
      <dgm:prSet/>
      <dgm:spPr/>
      <dgm:t>
        <a:bodyPr/>
        <a:lstStyle/>
        <a:p>
          <a:endParaRPr lang="it-IT"/>
        </a:p>
      </dgm:t>
    </dgm:pt>
    <dgm:pt modelId="{02053FB5-70F0-4C03-8D7A-B831191BB172}" type="sibTrans" cxnId="{9C0ED354-C80D-4B7D-BE18-FC36100A0652}">
      <dgm:prSet/>
      <dgm:spPr/>
      <dgm:t>
        <a:bodyPr/>
        <a:lstStyle/>
        <a:p>
          <a:endParaRPr lang="it-IT"/>
        </a:p>
      </dgm:t>
    </dgm:pt>
    <dgm:pt modelId="{9747B3F8-C90A-4FC9-B3B2-518A9593CD1D}">
      <dgm:prSet custT="1"/>
      <dgm:spPr/>
      <dgm:t>
        <a:bodyPr/>
        <a:lstStyle/>
        <a:p>
          <a:r>
            <a:rPr lang="it-IT" sz="800" b="0" dirty="0" smtClean="0"/>
            <a:t>Presidenti Consiglio interclasse</a:t>
          </a:r>
          <a:endParaRPr lang="it-IT" sz="800" b="0" dirty="0"/>
        </a:p>
      </dgm:t>
    </dgm:pt>
    <dgm:pt modelId="{88890779-1F2C-41CF-9F24-AF5B1F8DC4EF}" type="parTrans" cxnId="{233EFEBE-30FB-44A3-9A6E-3CCC6A74107F}">
      <dgm:prSet/>
      <dgm:spPr/>
      <dgm:t>
        <a:bodyPr/>
        <a:lstStyle/>
        <a:p>
          <a:endParaRPr lang="it-IT"/>
        </a:p>
      </dgm:t>
    </dgm:pt>
    <dgm:pt modelId="{869DB46C-C063-4776-B4F1-6FC9AC83E26C}" type="sibTrans" cxnId="{233EFEBE-30FB-44A3-9A6E-3CCC6A74107F}">
      <dgm:prSet/>
      <dgm:spPr/>
      <dgm:t>
        <a:bodyPr/>
        <a:lstStyle/>
        <a:p>
          <a:endParaRPr lang="it-IT"/>
        </a:p>
      </dgm:t>
    </dgm:pt>
    <dgm:pt modelId="{5DC07AE9-95A7-4E69-81A6-C830F6D1C8B3}" type="pres">
      <dgm:prSet presAssocID="{CF9C736E-1441-47E7-9EB0-8586F199D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F82FFA8-002F-4FAD-9772-17838024ED28}" type="pres">
      <dgm:prSet presAssocID="{3ED15567-DDD2-4F02-BA08-E30D110CCE59}" presName="hierRoot1" presStyleCnt="0"/>
      <dgm:spPr/>
    </dgm:pt>
    <dgm:pt modelId="{5218B208-2F95-45D7-88C1-CD5230B2F003}" type="pres">
      <dgm:prSet presAssocID="{3ED15567-DDD2-4F02-BA08-E30D110CCE59}" presName="composite" presStyleCnt="0"/>
      <dgm:spPr/>
    </dgm:pt>
    <dgm:pt modelId="{F6DE1E12-5755-4EFA-9A7F-32F4DFE2F689}" type="pres">
      <dgm:prSet presAssocID="{3ED15567-DDD2-4F02-BA08-E30D110CCE59}" presName="background" presStyleLbl="node0" presStyleIdx="0" presStyleCnt="1"/>
      <dgm:spPr/>
    </dgm:pt>
    <dgm:pt modelId="{DB23C2A1-466F-43C5-A88F-CC6F092B5435}" type="pres">
      <dgm:prSet presAssocID="{3ED15567-DDD2-4F02-BA08-E30D110CCE59}" presName="text" presStyleLbl="fgAcc0" presStyleIdx="0" presStyleCnt="1" custScaleX="886299" custScaleY="1182448" custLinFactX="-253514" custLinFactY="-1300000" custLinFactNeighborX="-300000" custLinFactNeighborY="-13932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A6C035-7AFA-4B64-A169-86BD9EB81B7F}" type="pres">
      <dgm:prSet presAssocID="{3ED15567-DDD2-4F02-BA08-E30D110CCE59}" presName="hierChild2" presStyleCnt="0"/>
      <dgm:spPr/>
    </dgm:pt>
    <dgm:pt modelId="{69118E25-F896-4EA0-B925-180588EC4FE8}" type="pres">
      <dgm:prSet presAssocID="{D4685A63-E14E-4F26-ACAB-479E82BB1EEF}" presName="Name10" presStyleLbl="parChTrans1D2" presStyleIdx="0" presStyleCnt="14"/>
      <dgm:spPr/>
      <dgm:t>
        <a:bodyPr/>
        <a:lstStyle/>
        <a:p>
          <a:endParaRPr lang="it-IT"/>
        </a:p>
      </dgm:t>
    </dgm:pt>
    <dgm:pt modelId="{8FD0C0F0-A1D9-4132-91A4-359E5E0BF4E9}" type="pres">
      <dgm:prSet presAssocID="{D75CE27B-189D-4B2F-B7F8-98EE2B82419C}" presName="hierRoot2" presStyleCnt="0"/>
      <dgm:spPr/>
    </dgm:pt>
    <dgm:pt modelId="{7C6FA221-CBD2-4B83-B56D-8F436DB90DB1}" type="pres">
      <dgm:prSet presAssocID="{D75CE27B-189D-4B2F-B7F8-98EE2B82419C}" presName="composite2" presStyleCnt="0"/>
      <dgm:spPr/>
    </dgm:pt>
    <dgm:pt modelId="{6FF314B1-EC1D-4D3F-9BF9-4EA540261D8D}" type="pres">
      <dgm:prSet presAssocID="{D75CE27B-189D-4B2F-B7F8-98EE2B82419C}" presName="background2" presStyleLbl="node2" presStyleIdx="0" presStyleCnt="14"/>
      <dgm:spPr/>
    </dgm:pt>
    <dgm:pt modelId="{AE42F167-3ADE-4886-AE1F-EFA47E1B8D49}" type="pres">
      <dgm:prSet presAssocID="{D75CE27B-189D-4B2F-B7F8-98EE2B82419C}" presName="text2" presStyleLbl="fgAcc2" presStyleIdx="0" presStyleCnt="14" custScaleX="750322" custScaleY="867578" custLinFactX="1034888" custLinFactY="-1100000" custLinFactNeighborX="1100000" custLinFactNeighborY="-110456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D5D665-75AB-4118-BA54-09C0F42E3DA9}" type="pres">
      <dgm:prSet presAssocID="{D75CE27B-189D-4B2F-B7F8-98EE2B82419C}" presName="hierChild3" presStyleCnt="0"/>
      <dgm:spPr/>
    </dgm:pt>
    <dgm:pt modelId="{BE9003FA-00D4-4E4D-9D94-A9533C7EB575}" type="pres">
      <dgm:prSet presAssocID="{BBED8A7D-80B0-4B49-AF18-1D895850671C}" presName="Name10" presStyleLbl="parChTrans1D2" presStyleIdx="1" presStyleCnt="14"/>
      <dgm:spPr/>
      <dgm:t>
        <a:bodyPr/>
        <a:lstStyle/>
        <a:p>
          <a:endParaRPr lang="it-IT"/>
        </a:p>
      </dgm:t>
    </dgm:pt>
    <dgm:pt modelId="{A88F38E1-6F1C-4020-BACB-C4BC2D1DFE30}" type="pres">
      <dgm:prSet presAssocID="{736F16DE-2C4D-40B1-A0E5-2634AB2BCECE}" presName="hierRoot2" presStyleCnt="0"/>
      <dgm:spPr/>
    </dgm:pt>
    <dgm:pt modelId="{FF55D314-D255-4FDE-8258-F9240BDC3E2E}" type="pres">
      <dgm:prSet presAssocID="{736F16DE-2C4D-40B1-A0E5-2634AB2BCECE}" presName="composite2" presStyleCnt="0"/>
      <dgm:spPr/>
    </dgm:pt>
    <dgm:pt modelId="{E9C244D6-A0D2-4CC0-B0E0-A17ABC8AED89}" type="pres">
      <dgm:prSet presAssocID="{736F16DE-2C4D-40B1-A0E5-2634AB2BCECE}" presName="background2" presStyleLbl="node2" presStyleIdx="1" presStyleCnt="14"/>
      <dgm:spPr/>
    </dgm:pt>
    <dgm:pt modelId="{DE07044F-3348-4793-BD4D-A6951BD0A788}" type="pres">
      <dgm:prSet presAssocID="{736F16DE-2C4D-40B1-A0E5-2634AB2BCECE}" presName="text2" presStyleLbl="fgAcc2" presStyleIdx="1" presStyleCnt="14" custScaleX="844176" custScaleY="991502" custLinFactX="3500000" custLinFactY="-1085921" custLinFactNeighborX="3509060" custLinFactNeighborY="-1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F034A47-FB60-479A-B21C-D0C9E737B2ED}" type="pres">
      <dgm:prSet presAssocID="{736F16DE-2C4D-40B1-A0E5-2634AB2BCECE}" presName="hierChild3" presStyleCnt="0"/>
      <dgm:spPr/>
    </dgm:pt>
    <dgm:pt modelId="{A4D11C22-FACE-4426-8C42-8BC4D96C139E}" type="pres">
      <dgm:prSet presAssocID="{88890779-1F2C-41CF-9F24-AF5B1F8DC4EF}" presName="Name10" presStyleLbl="parChTrans1D2" presStyleIdx="2" presStyleCnt="14"/>
      <dgm:spPr/>
      <dgm:t>
        <a:bodyPr/>
        <a:lstStyle/>
        <a:p>
          <a:endParaRPr lang="it-IT"/>
        </a:p>
      </dgm:t>
    </dgm:pt>
    <dgm:pt modelId="{C216B5F3-DE1E-43D6-9F86-1731AB3DA295}" type="pres">
      <dgm:prSet presAssocID="{9747B3F8-C90A-4FC9-B3B2-518A9593CD1D}" presName="hierRoot2" presStyleCnt="0"/>
      <dgm:spPr/>
    </dgm:pt>
    <dgm:pt modelId="{51CD94B1-FF4A-47A3-A404-AC65E488E79F}" type="pres">
      <dgm:prSet presAssocID="{9747B3F8-C90A-4FC9-B3B2-518A9593CD1D}" presName="composite2" presStyleCnt="0"/>
      <dgm:spPr/>
    </dgm:pt>
    <dgm:pt modelId="{E06969B3-8151-4525-8C25-3C952AA6D1F5}" type="pres">
      <dgm:prSet presAssocID="{9747B3F8-C90A-4FC9-B3B2-518A9593CD1D}" presName="background2" presStyleLbl="node2" presStyleIdx="2" presStyleCnt="14"/>
      <dgm:spPr/>
    </dgm:pt>
    <dgm:pt modelId="{11B3570D-BCF5-4D60-B6F5-FE65D9B192CC}" type="pres">
      <dgm:prSet presAssocID="{9747B3F8-C90A-4FC9-B3B2-518A9593CD1D}" presName="text2" presStyleLbl="fgAcc2" presStyleIdx="2" presStyleCnt="14" custScaleX="619325" custScaleY="1015462" custLinFactX="3721205" custLinFactY="-1100000" custLinFactNeighborX="3800000" custLinFactNeighborY="-11962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E231A13-83C2-4DE5-AFD6-F0F9A89E8679}" type="pres">
      <dgm:prSet presAssocID="{9747B3F8-C90A-4FC9-B3B2-518A9593CD1D}" presName="hierChild3" presStyleCnt="0"/>
      <dgm:spPr/>
    </dgm:pt>
    <dgm:pt modelId="{745239FB-47CD-426A-9093-373EBF9D5ED9}" type="pres">
      <dgm:prSet presAssocID="{E364F1C3-FA42-4EF9-9F00-FE27E52D6797}" presName="Name10" presStyleLbl="parChTrans1D2" presStyleIdx="3" presStyleCnt="14"/>
      <dgm:spPr/>
      <dgm:t>
        <a:bodyPr/>
        <a:lstStyle/>
        <a:p>
          <a:endParaRPr lang="it-IT"/>
        </a:p>
      </dgm:t>
    </dgm:pt>
    <dgm:pt modelId="{1471ECE2-5AB0-4CC7-848C-523F3BB6A344}" type="pres">
      <dgm:prSet presAssocID="{228D2F83-A73E-45E8-B386-1E287BAB5DF2}" presName="hierRoot2" presStyleCnt="0"/>
      <dgm:spPr/>
    </dgm:pt>
    <dgm:pt modelId="{96DF7036-BE0C-4256-B8B8-EBF25C434394}" type="pres">
      <dgm:prSet presAssocID="{228D2F83-A73E-45E8-B386-1E287BAB5DF2}" presName="composite2" presStyleCnt="0"/>
      <dgm:spPr/>
    </dgm:pt>
    <dgm:pt modelId="{D5B13B85-BD59-4634-BE93-700B1730B211}" type="pres">
      <dgm:prSet presAssocID="{228D2F83-A73E-45E8-B386-1E287BAB5DF2}" presName="background2" presStyleLbl="node2" presStyleIdx="3" presStyleCnt="14"/>
      <dgm:spPr/>
    </dgm:pt>
    <dgm:pt modelId="{2A49FE64-166D-4C2E-928A-BDA74C594AF8}" type="pres">
      <dgm:prSet presAssocID="{228D2F83-A73E-45E8-B386-1E287BAB5DF2}" presName="text2" presStyleLbl="fgAcc2" presStyleIdx="3" presStyleCnt="14" custScaleX="668936" custScaleY="801426" custLinFactX="835710" custLinFactY="-1096435" custLinFactNeighborX="900000" custLinFactNeighborY="-1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65E2B6-1685-42A9-8D92-4A4299EB77A1}" type="pres">
      <dgm:prSet presAssocID="{228D2F83-A73E-45E8-B386-1E287BAB5DF2}" presName="hierChild3" presStyleCnt="0"/>
      <dgm:spPr/>
    </dgm:pt>
    <dgm:pt modelId="{91196ABA-767C-4FF5-A251-48B6ABCDC7E9}" type="pres">
      <dgm:prSet presAssocID="{5CE33207-A12E-4CA6-A2AD-44F515C28324}" presName="Name10" presStyleLbl="parChTrans1D2" presStyleIdx="4" presStyleCnt="14"/>
      <dgm:spPr/>
      <dgm:t>
        <a:bodyPr/>
        <a:lstStyle/>
        <a:p>
          <a:endParaRPr lang="it-IT"/>
        </a:p>
      </dgm:t>
    </dgm:pt>
    <dgm:pt modelId="{BF3B3A37-DA40-4CBC-944C-137BDF9EE4F2}" type="pres">
      <dgm:prSet presAssocID="{BAA1CDE7-0609-46E4-9CA0-DAA8363C0E58}" presName="hierRoot2" presStyleCnt="0"/>
      <dgm:spPr/>
    </dgm:pt>
    <dgm:pt modelId="{77FE3872-AF23-4661-BB3F-FDCA17622782}" type="pres">
      <dgm:prSet presAssocID="{BAA1CDE7-0609-46E4-9CA0-DAA8363C0E58}" presName="composite2" presStyleCnt="0"/>
      <dgm:spPr/>
    </dgm:pt>
    <dgm:pt modelId="{A27C1CAD-B15D-4EA8-BCE0-50BC9D3C1E5E}" type="pres">
      <dgm:prSet presAssocID="{BAA1CDE7-0609-46E4-9CA0-DAA8363C0E58}" presName="background2" presStyleLbl="node2" presStyleIdx="4" presStyleCnt="14"/>
      <dgm:spPr/>
    </dgm:pt>
    <dgm:pt modelId="{B5C910DC-C62F-4865-B7EA-B317D21DF041}" type="pres">
      <dgm:prSet presAssocID="{BAA1CDE7-0609-46E4-9CA0-DAA8363C0E58}" presName="text2" presStyleLbl="fgAcc2" presStyleIdx="4" presStyleCnt="14" custScaleX="736707" custScaleY="1020481" custLinFactX="1228121" custLinFactY="-1064431" custLinFactNeighborX="1300000" custLinFactNeighborY="-1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50F9BD4-F7E8-44EE-B036-1FB4E1AD8158}" type="pres">
      <dgm:prSet presAssocID="{BAA1CDE7-0609-46E4-9CA0-DAA8363C0E58}" presName="hierChild3" presStyleCnt="0"/>
      <dgm:spPr/>
    </dgm:pt>
    <dgm:pt modelId="{345F1021-3B7E-4E5F-A81C-F0C15E07CDE6}" type="pres">
      <dgm:prSet presAssocID="{24A9AA30-28DE-4844-B31B-BBB496139273}" presName="Name10" presStyleLbl="parChTrans1D2" presStyleIdx="5" presStyleCnt="14"/>
      <dgm:spPr/>
      <dgm:t>
        <a:bodyPr/>
        <a:lstStyle/>
        <a:p>
          <a:endParaRPr lang="it-IT"/>
        </a:p>
      </dgm:t>
    </dgm:pt>
    <dgm:pt modelId="{A1B42D6A-2700-4F07-ABA5-9429E0BA564A}" type="pres">
      <dgm:prSet presAssocID="{6744881E-9C4C-43D9-8350-7E0AA0C236D6}" presName="hierRoot2" presStyleCnt="0"/>
      <dgm:spPr/>
    </dgm:pt>
    <dgm:pt modelId="{D0DF5C1F-4C3A-420B-9E6F-26EF6483DB76}" type="pres">
      <dgm:prSet presAssocID="{6744881E-9C4C-43D9-8350-7E0AA0C236D6}" presName="composite2" presStyleCnt="0"/>
      <dgm:spPr/>
    </dgm:pt>
    <dgm:pt modelId="{9EA06116-7BC2-4BB5-AB19-C0F71C93D5D2}" type="pres">
      <dgm:prSet presAssocID="{6744881E-9C4C-43D9-8350-7E0AA0C236D6}" presName="background2" presStyleLbl="node2" presStyleIdx="5" presStyleCnt="14"/>
      <dgm:spPr/>
    </dgm:pt>
    <dgm:pt modelId="{C9A51D9C-1397-4E19-B440-00101893E029}" type="pres">
      <dgm:prSet presAssocID="{6744881E-9C4C-43D9-8350-7E0AA0C236D6}" presName="text2" presStyleLbl="fgAcc2" presStyleIdx="5" presStyleCnt="14" custScaleX="690523" custScaleY="1049447" custLinFactX="1404213" custLinFactY="-1099045" custLinFactNeighborX="1500000" custLinFactNeighborY="-1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DB597E-2AAA-4CEE-A7D0-8BAF5D42F24E}" type="pres">
      <dgm:prSet presAssocID="{6744881E-9C4C-43D9-8350-7E0AA0C236D6}" presName="hierChild3" presStyleCnt="0"/>
      <dgm:spPr/>
    </dgm:pt>
    <dgm:pt modelId="{BF384C2F-FF91-4213-999E-2DDB09BE8860}" type="pres">
      <dgm:prSet presAssocID="{C4CB73C3-21E2-48D3-A80F-7F81DFC11A51}" presName="Name10" presStyleLbl="parChTrans1D2" presStyleIdx="6" presStyleCnt="14"/>
      <dgm:spPr/>
      <dgm:t>
        <a:bodyPr/>
        <a:lstStyle/>
        <a:p>
          <a:endParaRPr lang="it-IT"/>
        </a:p>
      </dgm:t>
    </dgm:pt>
    <dgm:pt modelId="{4EF2950A-599E-462A-BABF-AB28130E6357}" type="pres">
      <dgm:prSet presAssocID="{34BD4A3C-7B94-42E9-B423-4256264973F9}" presName="hierRoot2" presStyleCnt="0"/>
      <dgm:spPr/>
    </dgm:pt>
    <dgm:pt modelId="{550B07C1-39AC-4B5D-8198-27AC84613BA9}" type="pres">
      <dgm:prSet presAssocID="{34BD4A3C-7B94-42E9-B423-4256264973F9}" presName="composite2" presStyleCnt="0"/>
      <dgm:spPr/>
    </dgm:pt>
    <dgm:pt modelId="{BF496205-1EAB-42FB-9786-260453DD5DC2}" type="pres">
      <dgm:prSet presAssocID="{34BD4A3C-7B94-42E9-B423-4256264973F9}" presName="background2" presStyleLbl="node2" presStyleIdx="6" presStyleCnt="14"/>
      <dgm:spPr/>
    </dgm:pt>
    <dgm:pt modelId="{3DED3680-162D-412C-BD8E-5825620B6205}" type="pres">
      <dgm:prSet presAssocID="{34BD4A3C-7B94-42E9-B423-4256264973F9}" presName="text2" presStyleLbl="fgAcc2" presStyleIdx="6" presStyleCnt="14" custScaleX="952504" custScaleY="1171176" custLinFactX="-959216" custLinFactY="-458833" custLinFactNeighborX="-1000000" custLinFactNeighborY="-5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847A0D-D659-4F89-A21C-E0A3901B81CC}" type="pres">
      <dgm:prSet presAssocID="{34BD4A3C-7B94-42E9-B423-4256264973F9}" presName="hierChild3" presStyleCnt="0"/>
      <dgm:spPr/>
    </dgm:pt>
    <dgm:pt modelId="{BFE04C8E-6CED-4113-8717-B16F42F45160}" type="pres">
      <dgm:prSet presAssocID="{2A378536-6C79-4442-BC88-C599AC92797E}" presName="Name10" presStyleLbl="parChTrans1D2" presStyleIdx="7" presStyleCnt="14"/>
      <dgm:spPr/>
      <dgm:t>
        <a:bodyPr/>
        <a:lstStyle/>
        <a:p>
          <a:endParaRPr lang="it-IT"/>
        </a:p>
      </dgm:t>
    </dgm:pt>
    <dgm:pt modelId="{FAECEE30-56A3-4268-BE66-58E4334EB577}" type="pres">
      <dgm:prSet presAssocID="{14F51986-2E45-4FDF-BBD8-7DB85C14F531}" presName="hierRoot2" presStyleCnt="0"/>
      <dgm:spPr/>
    </dgm:pt>
    <dgm:pt modelId="{1BD58D12-9213-4860-A948-2170A0E5E4EC}" type="pres">
      <dgm:prSet presAssocID="{14F51986-2E45-4FDF-BBD8-7DB85C14F531}" presName="composite2" presStyleCnt="0"/>
      <dgm:spPr/>
    </dgm:pt>
    <dgm:pt modelId="{950E7022-C00E-4AFC-AE52-6AE900E72163}" type="pres">
      <dgm:prSet presAssocID="{14F51986-2E45-4FDF-BBD8-7DB85C14F531}" presName="background2" presStyleLbl="node2" presStyleIdx="7" presStyleCnt="14"/>
      <dgm:spPr/>
    </dgm:pt>
    <dgm:pt modelId="{6045EE34-9E36-4471-AF7F-5A5EC8F89452}" type="pres">
      <dgm:prSet presAssocID="{14F51986-2E45-4FDF-BBD8-7DB85C14F531}" presName="text2" presStyleLbl="fgAcc2" presStyleIdx="7" presStyleCnt="14" custScaleX="780367" custScaleY="1386138" custLinFactX="-670853" custLinFactY="-428174" custLinFactNeighborX="-700000" custLinFactNeighborY="-5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A895755-005A-41ED-9F20-C9F5EDB82695}" type="pres">
      <dgm:prSet presAssocID="{14F51986-2E45-4FDF-BBD8-7DB85C14F531}" presName="hierChild3" presStyleCnt="0"/>
      <dgm:spPr/>
    </dgm:pt>
    <dgm:pt modelId="{2654ADCE-A807-401C-942C-02C29E9327F5}" type="pres">
      <dgm:prSet presAssocID="{AFF81965-0807-4F5F-B05F-5062041D35D3}" presName="Name10" presStyleLbl="parChTrans1D2" presStyleIdx="8" presStyleCnt="14"/>
      <dgm:spPr/>
      <dgm:t>
        <a:bodyPr/>
        <a:lstStyle/>
        <a:p>
          <a:endParaRPr lang="it-IT"/>
        </a:p>
      </dgm:t>
    </dgm:pt>
    <dgm:pt modelId="{C97C3FD2-C678-45F6-A872-E615DF0A13BB}" type="pres">
      <dgm:prSet presAssocID="{4793FB1F-E899-4811-95E6-103A3DD11A41}" presName="hierRoot2" presStyleCnt="0"/>
      <dgm:spPr/>
    </dgm:pt>
    <dgm:pt modelId="{C34D45AC-DBBD-497A-BA6A-4DE5D9894259}" type="pres">
      <dgm:prSet presAssocID="{4793FB1F-E899-4811-95E6-103A3DD11A41}" presName="composite2" presStyleCnt="0"/>
      <dgm:spPr/>
    </dgm:pt>
    <dgm:pt modelId="{44ADB990-AA4D-418A-9A1A-B3632CAC0DC6}" type="pres">
      <dgm:prSet presAssocID="{4793FB1F-E899-4811-95E6-103A3DD11A41}" presName="background2" presStyleLbl="node2" presStyleIdx="8" presStyleCnt="14"/>
      <dgm:spPr/>
    </dgm:pt>
    <dgm:pt modelId="{EB6378B9-D47A-4DEE-A697-F7DF658168D1}" type="pres">
      <dgm:prSet presAssocID="{4793FB1F-E899-4811-95E6-103A3DD11A41}" presName="text2" presStyleLbl="fgAcc2" presStyleIdx="8" presStyleCnt="14" custScaleX="860195" custScaleY="1428700" custLinFactX="200000" custLinFactY="-400000" custLinFactNeighborX="272804" custLinFactNeighborY="-41984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14A7275-91D4-4674-BFB0-230E05E1E62D}" type="pres">
      <dgm:prSet presAssocID="{4793FB1F-E899-4811-95E6-103A3DD11A41}" presName="hierChild3" presStyleCnt="0"/>
      <dgm:spPr/>
    </dgm:pt>
    <dgm:pt modelId="{327F6CF4-A4CF-4B57-B382-7CD0553EB3D2}" type="pres">
      <dgm:prSet presAssocID="{772E0E70-4C55-4D9C-A5B0-D5E074908BDA}" presName="Name10" presStyleLbl="parChTrans1D2" presStyleIdx="9" presStyleCnt="14"/>
      <dgm:spPr/>
      <dgm:t>
        <a:bodyPr/>
        <a:lstStyle/>
        <a:p>
          <a:endParaRPr lang="it-IT"/>
        </a:p>
      </dgm:t>
    </dgm:pt>
    <dgm:pt modelId="{F29646C4-BB84-4FE1-9D32-23FD845C6D63}" type="pres">
      <dgm:prSet presAssocID="{D321A3AA-491B-41CE-9226-66EC1560C8E7}" presName="hierRoot2" presStyleCnt="0"/>
      <dgm:spPr/>
    </dgm:pt>
    <dgm:pt modelId="{F352ED56-4DD8-49A9-A9C0-5006FBA0C4B2}" type="pres">
      <dgm:prSet presAssocID="{D321A3AA-491B-41CE-9226-66EC1560C8E7}" presName="composite2" presStyleCnt="0"/>
      <dgm:spPr/>
    </dgm:pt>
    <dgm:pt modelId="{8A499BD2-6D0B-4A8A-95BC-6510BBDF1BEA}" type="pres">
      <dgm:prSet presAssocID="{D321A3AA-491B-41CE-9226-66EC1560C8E7}" presName="background2" presStyleLbl="node2" presStyleIdx="9" presStyleCnt="14"/>
      <dgm:spPr/>
    </dgm:pt>
    <dgm:pt modelId="{F3C23FF3-5813-4F92-B639-5171B9D0C196}" type="pres">
      <dgm:prSet presAssocID="{D321A3AA-491B-41CE-9226-66EC1560C8E7}" presName="text2" presStyleLbl="fgAcc2" presStyleIdx="9" presStyleCnt="14" custScaleX="881786" custScaleY="1876426" custLinFactX="-700000" custLinFactY="387036" custLinFactNeighborX="-780594" custLinFactNeighborY="4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DB9A751-9F3A-491C-93D3-94683AFF517E}" type="pres">
      <dgm:prSet presAssocID="{D321A3AA-491B-41CE-9226-66EC1560C8E7}" presName="hierChild3" presStyleCnt="0"/>
      <dgm:spPr/>
    </dgm:pt>
    <dgm:pt modelId="{66EF54F7-B36D-402B-ACE0-D8F53BC28A5A}" type="pres">
      <dgm:prSet presAssocID="{B952E1E3-36DE-4848-9FCC-78C52C53BF17}" presName="Name10" presStyleLbl="parChTrans1D2" presStyleIdx="10" presStyleCnt="14"/>
      <dgm:spPr/>
      <dgm:t>
        <a:bodyPr/>
        <a:lstStyle/>
        <a:p>
          <a:endParaRPr lang="it-IT"/>
        </a:p>
      </dgm:t>
    </dgm:pt>
    <dgm:pt modelId="{46E82B7C-A05D-4D08-AB51-39AE3BDA6A11}" type="pres">
      <dgm:prSet presAssocID="{28713867-7785-4C87-9D40-547AFC9E5FC0}" presName="hierRoot2" presStyleCnt="0"/>
      <dgm:spPr/>
    </dgm:pt>
    <dgm:pt modelId="{23480C62-F4F4-4416-B18A-C9B38B8BC86D}" type="pres">
      <dgm:prSet presAssocID="{28713867-7785-4C87-9D40-547AFC9E5FC0}" presName="composite2" presStyleCnt="0"/>
      <dgm:spPr/>
    </dgm:pt>
    <dgm:pt modelId="{5FE5FAD7-64B1-4C98-827A-E2FB3DB1C331}" type="pres">
      <dgm:prSet presAssocID="{28713867-7785-4C87-9D40-547AFC9E5FC0}" presName="background2" presStyleLbl="node2" presStyleIdx="10" presStyleCnt="14"/>
      <dgm:spPr/>
    </dgm:pt>
    <dgm:pt modelId="{CD05062E-A92B-4CEF-99CE-21E98E32CEC9}" type="pres">
      <dgm:prSet presAssocID="{28713867-7785-4C87-9D40-547AFC9E5FC0}" presName="text2" presStyleLbl="fgAcc2" presStyleIdx="10" presStyleCnt="14" custScaleX="850929" custScaleY="1364297" custLinFactX="-1200000" custLinFactY="-455653" custLinFactNeighborX="-1279270" custLinFactNeighborY="-5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5708DC-969A-47D2-AAAA-1A93A3C42CAA}" type="pres">
      <dgm:prSet presAssocID="{28713867-7785-4C87-9D40-547AFC9E5FC0}" presName="hierChild3" presStyleCnt="0"/>
      <dgm:spPr/>
    </dgm:pt>
    <dgm:pt modelId="{5A5E33E9-C55B-4E27-BCBA-3B6CA0D397E3}" type="pres">
      <dgm:prSet presAssocID="{55147618-CACF-4AC1-A1D4-F836254ECD10}" presName="Name10" presStyleLbl="parChTrans1D2" presStyleIdx="11" presStyleCnt="14"/>
      <dgm:spPr/>
      <dgm:t>
        <a:bodyPr/>
        <a:lstStyle/>
        <a:p>
          <a:endParaRPr lang="it-IT"/>
        </a:p>
      </dgm:t>
    </dgm:pt>
    <dgm:pt modelId="{A78DF6C9-917E-424A-ADA7-80139FF6D55B}" type="pres">
      <dgm:prSet presAssocID="{98A86FF0-28C8-47DC-9A64-A154DEC10065}" presName="hierRoot2" presStyleCnt="0"/>
      <dgm:spPr/>
    </dgm:pt>
    <dgm:pt modelId="{7BEBCBD3-FF1A-4E00-BD05-2DE7DFD32666}" type="pres">
      <dgm:prSet presAssocID="{98A86FF0-28C8-47DC-9A64-A154DEC10065}" presName="composite2" presStyleCnt="0"/>
      <dgm:spPr/>
    </dgm:pt>
    <dgm:pt modelId="{9EE19FFD-F039-4492-A3A4-E4031D0F9200}" type="pres">
      <dgm:prSet presAssocID="{98A86FF0-28C8-47DC-9A64-A154DEC10065}" presName="background2" presStyleLbl="node2" presStyleIdx="11" presStyleCnt="14"/>
      <dgm:spPr/>
    </dgm:pt>
    <dgm:pt modelId="{8A53CC41-3A47-4252-BEC2-CF96A1234393}" type="pres">
      <dgm:prSet presAssocID="{98A86FF0-28C8-47DC-9A64-A154DEC10065}" presName="text2" presStyleLbl="fgAcc2" presStyleIdx="11" presStyleCnt="14" custScaleX="1111678" custScaleY="1186891" custLinFactX="-289106" custLinFactY="-427822" custLinFactNeighborX="-300000" custLinFactNeighborY="-5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267831-883F-474F-A202-BAA7D26C668A}" type="pres">
      <dgm:prSet presAssocID="{98A86FF0-28C8-47DC-9A64-A154DEC10065}" presName="hierChild3" presStyleCnt="0"/>
      <dgm:spPr/>
    </dgm:pt>
    <dgm:pt modelId="{004673D3-4DF4-4E96-9D7D-C8EE9ED776B9}" type="pres">
      <dgm:prSet presAssocID="{69BDBF44-3EB6-44F6-947D-CDDDBD4EC9FC}" presName="Name10" presStyleLbl="parChTrans1D2" presStyleIdx="12" presStyleCnt="14"/>
      <dgm:spPr/>
      <dgm:t>
        <a:bodyPr/>
        <a:lstStyle/>
        <a:p>
          <a:endParaRPr lang="it-IT"/>
        </a:p>
      </dgm:t>
    </dgm:pt>
    <dgm:pt modelId="{D48BC2D1-151A-4DC9-8910-4F7CF81B5997}" type="pres">
      <dgm:prSet presAssocID="{A947D62E-E46F-41BB-8D3F-9A05BDF664DF}" presName="hierRoot2" presStyleCnt="0"/>
      <dgm:spPr/>
    </dgm:pt>
    <dgm:pt modelId="{19457C66-DAE6-4D91-8B77-87E28111BB6A}" type="pres">
      <dgm:prSet presAssocID="{A947D62E-E46F-41BB-8D3F-9A05BDF664DF}" presName="composite2" presStyleCnt="0"/>
      <dgm:spPr/>
    </dgm:pt>
    <dgm:pt modelId="{36EF56A3-44B6-4472-AFFE-A4A6E097842E}" type="pres">
      <dgm:prSet presAssocID="{A947D62E-E46F-41BB-8D3F-9A05BDF664DF}" presName="background2" presStyleLbl="node2" presStyleIdx="12" presStyleCnt="14"/>
      <dgm:spPr/>
    </dgm:pt>
    <dgm:pt modelId="{B501B85B-6F08-49F1-AA69-997867A9D11B}" type="pres">
      <dgm:prSet presAssocID="{A947D62E-E46F-41BB-8D3F-9A05BDF664DF}" presName="text2" presStyleLbl="fgAcc2" presStyleIdx="12" presStyleCnt="14" custScaleX="1292763" custScaleY="2000000" custLinFactX="-2942746" custLinFactY="300000" custLinFactNeighborX="-3000000" custLinFactNeighborY="37096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B482D95-239A-4BAE-8935-AFF5370C7BEC}" type="pres">
      <dgm:prSet presAssocID="{A947D62E-E46F-41BB-8D3F-9A05BDF664DF}" presName="hierChild3" presStyleCnt="0"/>
      <dgm:spPr/>
    </dgm:pt>
    <dgm:pt modelId="{8855D442-17F8-402F-8979-4F3FE67F7008}" type="pres">
      <dgm:prSet presAssocID="{41F5E784-E8B9-498C-B146-1B616B9D890B}" presName="Name10" presStyleLbl="parChTrans1D2" presStyleIdx="13" presStyleCnt="14"/>
      <dgm:spPr/>
      <dgm:t>
        <a:bodyPr/>
        <a:lstStyle/>
        <a:p>
          <a:endParaRPr lang="it-IT"/>
        </a:p>
      </dgm:t>
    </dgm:pt>
    <dgm:pt modelId="{8567BD60-9FE7-4088-BCEC-046C364943DD}" type="pres">
      <dgm:prSet presAssocID="{D9D64693-DF87-4800-BE4C-6538CF37610E}" presName="hierRoot2" presStyleCnt="0"/>
      <dgm:spPr/>
    </dgm:pt>
    <dgm:pt modelId="{2A2BD578-41F9-4432-B977-F34D171F4B3D}" type="pres">
      <dgm:prSet presAssocID="{D9D64693-DF87-4800-BE4C-6538CF37610E}" presName="composite2" presStyleCnt="0"/>
      <dgm:spPr/>
    </dgm:pt>
    <dgm:pt modelId="{6C23BEBC-A816-4A0A-AC67-0FBD09739713}" type="pres">
      <dgm:prSet presAssocID="{D9D64693-DF87-4800-BE4C-6538CF37610E}" presName="background2" presStyleLbl="node2" presStyleIdx="13" presStyleCnt="14"/>
      <dgm:spPr/>
    </dgm:pt>
    <dgm:pt modelId="{02D9580D-0FEA-4488-ADB9-7B67A02E43B4}" type="pres">
      <dgm:prSet presAssocID="{D9D64693-DF87-4800-BE4C-6538CF37610E}" presName="text2" presStyleLbl="fgAcc2" presStyleIdx="13" presStyleCnt="14" custScaleX="1429059" custScaleY="2000000" custLinFactX="-4544069" custLinFactY="286857" custLinFactNeighborX="-4600000" custLinFactNeighborY="3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73F8BF2-B387-49F3-A4B9-F03939AEB77B}" type="pres">
      <dgm:prSet presAssocID="{D9D64693-DF87-4800-BE4C-6538CF37610E}" presName="hierChild3" presStyleCnt="0"/>
      <dgm:spPr/>
    </dgm:pt>
  </dgm:ptLst>
  <dgm:cxnLst>
    <dgm:cxn modelId="{29A38AC5-6503-409C-BB22-3DE6899C6904}" type="presOf" srcId="{736F16DE-2C4D-40B1-A0E5-2634AB2BCECE}" destId="{DE07044F-3348-4793-BD4D-A6951BD0A788}" srcOrd="0" destOrd="0" presId="urn:microsoft.com/office/officeart/2005/8/layout/hierarchy1"/>
    <dgm:cxn modelId="{DC6ABD98-FEE1-47B3-AF39-D8B9F22A1EEF}" type="presOf" srcId="{14F51986-2E45-4FDF-BBD8-7DB85C14F531}" destId="{6045EE34-9E36-4471-AF7F-5A5EC8F89452}" srcOrd="0" destOrd="0" presId="urn:microsoft.com/office/officeart/2005/8/layout/hierarchy1"/>
    <dgm:cxn modelId="{2B7CCE55-8A95-4A28-904D-DA810E8C5C56}" type="presOf" srcId="{98A86FF0-28C8-47DC-9A64-A154DEC10065}" destId="{8A53CC41-3A47-4252-BEC2-CF96A1234393}" srcOrd="0" destOrd="0" presId="urn:microsoft.com/office/officeart/2005/8/layout/hierarchy1"/>
    <dgm:cxn modelId="{91835736-B99E-43E3-A7FC-F8F4F4C6E918}" type="presOf" srcId="{D9D64693-DF87-4800-BE4C-6538CF37610E}" destId="{02D9580D-0FEA-4488-ADB9-7B67A02E43B4}" srcOrd="0" destOrd="0" presId="urn:microsoft.com/office/officeart/2005/8/layout/hierarchy1"/>
    <dgm:cxn modelId="{A955371E-8E0B-4534-AF3F-EF714F5993D2}" type="presOf" srcId="{24A9AA30-28DE-4844-B31B-BBB496139273}" destId="{345F1021-3B7E-4E5F-A81C-F0C15E07CDE6}" srcOrd="0" destOrd="0" presId="urn:microsoft.com/office/officeart/2005/8/layout/hierarchy1"/>
    <dgm:cxn modelId="{583558B7-A7AA-4237-A650-9C7D1EB59812}" type="presOf" srcId="{6744881E-9C4C-43D9-8350-7E0AA0C236D6}" destId="{C9A51D9C-1397-4E19-B440-00101893E029}" srcOrd="0" destOrd="0" presId="urn:microsoft.com/office/officeart/2005/8/layout/hierarchy1"/>
    <dgm:cxn modelId="{4E8E3A66-060B-4FB5-8F17-FD49C224732B}" srcId="{3ED15567-DDD2-4F02-BA08-E30D110CCE59}" destId="{4793FB1F-E899-4811-95E6-103A3DD11A41}" srcOrd="8" destOrd="0" parTransId="{AFF81965-0807-4F5F-B05F-5062041D35D3}" sibTransId="{51D7E3A6-886C-4591-968B-F1D2AB16B5A6}"/>
    <dgm:cxn modelId="{7177557B-D6D2-4D24-A673-CB59A5F1ADC2}" type="presOf" srcId="{772E0E70-4C55-4D9C-A5B0-D5E074908BDA}" destId="{327F6CF4-A4CF-4B57-B382-7CD0553EB3D2}" srcOrd="0" destOrd="0" presId="urn:microsoft.com/office/officeart/2005/8/layout/hierarchy1"/>
    <dgm:cxn modelId="{D5584E5E-03C9-42EB-A1C4-F8A84702DF07}" type="presOf" srcId="{69BDBF44-3EB6-44F6-947D-CDDDBD4EC9FC}" destId="{004673D3-4DF4-4E96-9D7D-C8EE9ED776B9}" srcOrd="0" destOrd="0" presId="urn:microsoft.com/office/officeart/2005/8/layout/hierarchy1"/>
    <dgm:cxn modelId="{A49B936B-0BF3-477B-B0FE-D6D9E497AE9B}" type="presOf" srcId="{2A378536-6C79-4442-BC88-C599AC92797E}" destId="{BFE04C8E-6CED-4113-8717-B16F42F45160}" srcOrd="0" destOrd="0" presId="urn:microsoft.com/office/officeart/2005/8/layout/hierarchy1"/>
    <dgm:cxn modelId="{25130894-86E5-4B9C-9AAB-26B162B27FA7}" type="presOf" srcId="{BAA1CDE7-0609-46E4-9CA0-DAA8363C0E58}" destId="{B5C910DC-C62F-4865-B7EA-B317D21DF041}" srcOrd="0" destOrd="0" presId="urn:microsoft.com/office/officeart/2005/8/layout/hierarchy1"/>
    <dgm:cxn modelId="{12BED408-3148-4FE1-A56B-71CC2DBBE8C2}" srcId="{3ED15567-DDD2-4F02-BA08-E30D110CCE59}" destId="{228D2F83-A73E-45E8-B386-1E287BAB5DF2}" srcOrd="3" destOrd="0" parTransId="{E364F1C3-FA42-4EF9-9F00-FE27E52D6797}" sibTransId="{79491015-F2E1-4BBA-A625-58C069D8D342}"/>
    <dgm:cxn modelId="{39E7E651-952D-45A8-A812-A7FD02D19D03}" type="presOf" srcId="{88890779-1F2C-41CF-9F24-AF5B1F8DC4EF}" destId="{A4D11C22-FACE-4426-8C42-8BC4D96C139E}" srcOrd="0" destOrd="0" presId="urn:microsoft.com/office/officeart/2005/8/layout/hierarchy1"/>
    <dgm:cxn modelId="{9C0ED354-C80D-4B7D-BE18-FC36100A0652}" srcId="{3ED15567-DDD2-4F02-BA08-E30D110CCE59}" destId="{736F16DE-2C4D-40B1-A0E5-2634AB2BCECE}" srcOrd="1" destOrd="0" parTransId="{BBED8A7D-80B0-4B49-AF18-1D895850671C}" sibTransId="{02053FB5-70F0-4C03-8D7A-B831191BB172}"/>
    <dgm:cxn modelId="{2A896A5F-4B3C-428A-BDAD-946681F44A98}" type="presOf" srcId="{3ED15567-DDD2-4F02-BA08-E30D110CCE59}" destId="{DB23C2A1-466F-43C5-A88F-CC6F092B5435}" srcOrd="0" destOrd="0" presId="urn:microsoft.com/office/officeart/2005/8/layout/hierarchy1"/>
    <dgm:cxn modelId="{A0272D5C-4A60-4569-946F-A7FE1C3E0D12}" type="presOf" srcId="{4793FB1F-E899-4811-95E6-103A3DD11A41}" destId="{EB6378B9-D47A-4DEE-A697-F7DF658168D1}" srcOrd="0" destOrd="0" presId="urn:microsoft.com/office/officeart/2005/8/layout/hierarchy1"/>
    <dgm:cxn modelId="{9EA82BD3-48CA-4636-859D-AA3BDC71C85D}" type="presOf" srcId="{CF9C736E-1441-47E7-9EB0-8586F199D336}" destId="{5DC07AE9-95A7-4E69-81A6-C830F6D1C8B3}" srcOrd="0" destOrd="0" presId="urn:microsoft.com/office/officeart/2005/8/layout/hierarchy1"/>
    <dgm:cxn modelId="{D4029F63-4AEB-4654-8702-122E970749FF}" type="presOf" srcId="{5CE33207-A12E-4CA6-A2AD-44F515C28324}" destId="{91196ABA-767C-4FF5-A251-48B6ABCDC7E9}" srcOrd="0" destOrd="0" presId="urn:microsoft.com/office/officeart/2005/8/layout/hierarchy1"/>
    <dgm:cxn modelId="{C36B97AF-2B2E-4B6C-9E6B-00E4C0D16E6E}" srcId="{3ED15567-DDD2-4F02-BA08-E30D110CCE59}" destId="{28713867-7785-4C87-9D40-547AFC9E5FC0}" srcOrd="10" destOrd="0" parTransId="{B952E1E3-36DE-4848-9FCC-78C52C53BF17}" sibTransId="{98481560-939F-43D4-93D5-B91F151C3DE2}"/>
    <dgm:cxn modelId="{664A183D-1C75-4B9D-AC1D-FDF5DD5D1BA8}" type="presOf" srcId="{228D2F83-A73E-45E8-B386-1E287BAB5DF2}" destId="{2A49FE64-166D-4C2E-928A-BDA74C594AF8}" srcOrd="0" destOrd="0" presId="urn:microsoft.com/office/officeart/2005/8/layout/hierarchy1"/>
    <dgm:cxn modelId="{BEBEC9E0-FD6B-42F8-8B0E-ECEA2FC17EDA}" type="presOf" srcId="{34BD4A3C-7B94-42E9-B423-4256264973F9}" destId="{3DED3680-162D-412C-BD8E-5825620B6205}" srcOrd="0" destOrd="0" presId="urn:microsoft.com/office/officeart/2005/8/layout/hierarchy1"/>
    <dgm:cxn modelId="{9A0D581F-0495-4147-B9E2-CED6CF0DAEC1}" srcId="{3ED15567-DDD2-4F02-BA08-E30D110CCE59}" destId="{D321A3AA-491B-41CE-9226-66EC1560C8E7}" srcOrd="9" destOrd="0" parTransId="{772E0E70-4C55-4D9C-A5B0-D5E074908BDA}" sibTransId="{C8C3F9E8-3EAD-4592-B5D8-505061789F04}"/>
    <dgm:cxn modelId="{792CADF9-2E50-4169-8C6B-90C5B792E3B5}" srcId="{CF9C736E-1441-47E7-9EB0-8586F199D336}" destId="{3ED15567-DDD2-4F02-BA08-E30D110CCE59}" srcOrd="0" destOrd="0" parTransId="{D3370EF9-F37C-4F81-93E9-A1617B49BFBE}" sibTransId="{5610B1EF-E6E3-4433-A7F2-C62E12665447}"/>
    <dgm:cxn modelId="{7AE21900-4925-4140-B7C9-F5A121AF56A5}" type="presOf" srcId="{9747B3F8-C90A-4FC9-B3B2-518A9593CD1D}" destId="{11B3570D-BCF5-4D60-B6F5-FE65D9B192CC}" srcOrd="0" destOrd="0" presId="urn:microsoft.com/office/officeart/2005/8/layout/hierarchy1"/>
    <dgm:cxn modelId="{233EFEBE-30FB-44A3-9A6E-3CCC6A74107F}" srcId="{3ED15567-DDD2-4F02-BA08-E30D110CCE59}" destId="{9747B3F8-C90A-4FC9-B3B2-518A9593CD1D}" srcOrd="2" destOrd="0" parTransId="{88890779-1F2C-41CF-9F24-AF5B1F8DC4EF}" sibTransId="{869DB46C-C063-4776-B4F1-6FC9AC83E26C}"/>
    <dgm:cxn modelId="{B133C073-5038-4403-876D-7101B6FEB260}" srcId="{3ED15567-DDD2-4F02-BA08-E30D110CCE59}" destId="{34BD4A3C-7B94-42E9-B423-4256264973F9}" srcOrd="6" destOrd="0" parTransId="{C4CB73C3-21E2-48D3-A80F-7F81DFC11A51}" sibTransId="{E337A452-705D-4AEF-BE37-80059037C326}"/>
    <dgm:cxn modelId="{D35C781E-7552-45B4-9CB6-A2F95862AE9A}" type="presOf" srcId="{41F5E784-E8B9-498C-B146-1B616B9D890B}" destId="{8855D442-17F8-402F-8979-4F3FE67F7008}" srcOrd="0" destOrd="0" presId="urn:microsoft.com/office/officeart/2005/8/layout/hierarchy1"/>
    <dgm:cxn modelId="{F6273674-0104-421A-A740-17F671646C16}" type="presOf" srcId="{A947D62E-E46F-41BB-8D3F-9A05BDF664DF}" destId="{B501B85B-6F08-49F1-AA69-997867A9D11B}" srcOrd="0" destOrd="0" presId="urn:microsoft.com/office/officeart/2005/8/layout/hierarchy1"/>
    <dgm:cxn modelId="{15CBD4A2-AF5E-46F0-9D7C-CCD67A8ACC57}" srcId="{3ED15567-DDD2-4F02-BA08-E30D110CCE59}" destId="{BAA1CDE7-0609-46E4-9CA0-DAA8363C0E58}" srcOrd="4" destOrd="0" parTransId="{5CE33207-A12E-4CA6-A2AD-44F515C28324}" sibTransId="{2A8605FA-13DF-4504-8E79-6D58DD3D36BB}"/>
    <dgm:cxn modelId="{E84347FA-33A4-4B42-8E85-7C92843A1686}" type="presOf" srcId="{BBED8A7D-80B0-4B49-AF18-1D895850671C}" destId="{BE9003FA-00D4-4E4D-9D94-A9533C7EB575}" srcOrd="0" destOrd="0" presId="urn:microsoft.com/office/officeart/2005/8/layout/hierarchy1"/>
    <dgm:cxn modelId="{9F4F431D-836D-4D43-9313-C6A45B122162}" type="presOf" srcId="{55147618-CACF-4AC1-A1D4-F836254ECD10}" destId="{5A5E33E9-C55B-4E27-BCBA-3B6CA0D397E3}" srcOrd="0" destOrd="0" presId="urn:microsoft.com/office/officeart/2005/8/layout/hierarchy1"/>
    <dgm:cxn modelId="{8D462105-994F-472C-97C0-EFCE716B7283}" type="presOf" srcId="{C4CB73C3-21E2-48D3-A80F-7F81DFC11A51}" destId="{BF384C2F-FF91-4213-999E-2DDB09BE8860}" srcOrd="0" destOrd="0" presId="urn:microsoft.com/office/officeart/2005/8/layout/hierarchy1"/>
    <dgm:cxn modelId="{F612BB06-4F79-45CF-9A12-E92A7B28F0C6}" srcId="{3ED15567-DDD2-4F02-BA08-E30D110CCE59}" destId="{6744881E-9C4C-43D9-8350-7E0AA0C236D6}" srcOrd="5" destOrd="0" parTransId="{24A9AA30-28DE-4844-B31B-BBB496139273}" sibTransId="{8F7F4399-3633-424C-B79A-DA5DB67550F1}"/>
    <dgm:cxn modelId="{3472668B-EE26-4362-AC17-404BBB008E1B}" srcId="{3ED15567-DDD2-4F02-BA08-E30D110CCE59}" destId="{98A86FF0-28C8-47DC-9A64-A154DEC10065}" srcOrd="11" destOrd="0" parTransId="{55147618-CACF-4AC1-A1D4-F836254ECD10}" sibTransId="{F4510842-7C70-42E5-872A-059222923FE3}"/>
    <dgm:cxn modelId="{400F5F66-21F6-4261-BD7A-1836BA14AEDE}" srcId="{3ED15567-DDD2-4F02-BA08-E30D110CCE59}" destId="{D75CE27B-189D-4B2F-B7F8-98EE2B82419C}" srcOrd="0" destOrd="0" parTransId="{D4685A63-E14E-4F26-ACAB-479E82BB1EEF}" sibTransId="{662F701E-7FCB-482A-9B98-A71EE1AC0E1C}"/>
    <dgm:cxn modelId="{46C73168-CF84-4500-883E-249EB7D892F0}" type="presOf" srcId="{D75CE27B-189D-4B2F-B7F8-98EE2B82419C}" destId="{AE42F167-3ADE-4886-AE1F-EFA47E1B8D49}" srcOrd="0" destOrd="0" presId="urn:microsoft.com/office/officeart/2005/8/layout/hierarchy1"/>
    <dgm:cxn modelId="{30D13B57-33A8-4D50-9A94-1892350E409C}" type="presOf" srcId="{D321A3AA-491B-41CE-9226-66EC1560C8E7}" destId="{F3C23FF3-5813-4F92-B639-5171B9D0C196}" srcOrd="0" destOrd="0" presId="urn:microsoft.com/office/officeart/2005/8/layout/hierarchy1"/>
    <dgm:cxn modelId="{74AFA0EB-0DDB-427A-A235-8EFB37F17191}" type="presOf" srcId="{D4685A63-E14E-4F26-ACAB-479E82BB1EEF}" destId="{69118E25-F896-4EA0-B925-180588EC4FE8}" srcOrd="0" destOrd="0" presId="urn:microsoft.com/office/officeart/2005/8/layout/hierarchy1"/>
    <dgm:cxn modelId="{B6EBAABC-7597-40F0-8E88-C4E79B523D7F}" type="presOf" srcId="{28713867-7785-4C87-9D40-547AFC9E5FC0}" destId="{CD05062E-A92B-4CEF-99CE-21E98E32CEC9}" srcOrd="0" destOrd="0" presId="urn:microsoft.com/office/officeart/2005/8/layout/hierarchy1"/>
    <dgm:cxn modelId="{8206A9E7-ADF8-4210-9051-A55B0E30213B}" type="presOf" srcId="{AFF81965-0807-4F5F-B05F-5062041D35D3}" destId="{2654ADCE-A807-401C-942C-02C29E9327F5}" srcOrd="0" destOrd="0" presId="urn:microsoft.com/office/officeart/2005/8/layout/hierarchy1"/>
    <dgm:cxn modelId="{AEA42226-9009-4B21-B2D6-D00700B03A50}" srcId="{3ED15567-DDD2-4F02-BA08-E30D110CCE59}" destId="{14F51986-2E45-4FDF-BBD8-7DB85C14F531}" srcOrd="7" destOrd="0" parTransId="{2A378536-6C79-4442-BC88-C599AC92797E}" sibTransId="{AFEB74AF-0A54-4AF3-B200-ADABF0EA932B}"/>
    <dgm:cxn modelId="{341EA0CD-867C-4574-8828-CC23C3FD8EF5}" srcId="{3ED15567-DDD2-4F02-BA08-E30D110CCE59}" destId="{A947D62E-E46F-41BB-8D3F-9A05BDF664DF}" srcOrd="12" destOrd="0" parTransId="{69BDBF44-3EB6-44F6-947D-CDDDBD4EC9FC}" sibTransId="{3A880F6F-F4D3-4B1D-AFF9-A82C9263BBAE}"/>
    <dgm:cxn modelId="{2409C010-997B-40C8-AAAF-B8A7BCFBDA78}" type="presOf" srcId="{B952E1E3-36DE-4848-9FCC-78C52C53BF17}" destId="{66EF54F7-B36D-402B-ACE0-D8F53BC28A5A}" srcOrd="0" destOrd="0" presId="urn:microsoft.com/office/officeart/2005/8/layout/hierarchy1"/>
    <dgm:cxn modelId="{B1A7A56B-3608-41E1-9780-56476620CCEC}" type="presOf" srcId="{E364F1C3-FA42-4EF9-9F00-FE27E52D6797}" destId="{745239FB-47CD-426A-9093-373EBF9D5ED9}" srcOrd="0" destOrd="0" presId="urn:microsoft.com/office/officeart/2005/8/layout/hierarchy1"/>
    <dgm:cxn modelId="{C97DBDEE-6930-4659-A29F-C3532DBE0ED9}" srcId="{3ED15567-DDD2-4F02-BA08-E30D110CCE59}" destId="{D9D64693-DF87-4800-BE4C-6538CF37610E}" srcOrd="13" destOrd="0" parTransId="{41F5E784-E8B9-498C-B146-1B616B9D890B}" sibTransId="{1507E7A8-0ACC-489F-A10F-917C6A8CCA55}"/>
    <dgm:cxn modelId="{CCB4B9CB-C015-4790-A027-5F16CE703088}" type="presParOf" srcId="{5DC07AE9-95A7-4E69-81A6-C830F6D1C8B3}" destId="{6F82FFA8-002F-4FAD-9772-17838024ED28}" srcOrd="0" destOrd="0" presId="urn:microsoft.com/office/officeart/2005/8/layout/hierarchy1"/>
    <dgm:cxn modelId="{C138D64F-1B98-4801-9A83-BFF182E6678F}" type="presParOf" srcId="{6F82FFA8-002F-4FAD-9772-17838024ED28}" destId="{5218B208-2F95-45D7-88C1-CD5230B2F003}" srcOrd="0" destOrd="0" presId="urn:microsoft.com/office/officeart/2005/8/layout/hierarchy1"/>
    <dgm:cxn modelId="{099120AB-6CC1-4FBA-BECA-467EF8311B9A}" type="presParOf" srcId="{5218B208-2F95-45D7-88C1-CD5230B2F003}" destId="{F6DE1E12-5755-4EFA-9A7F-32F4DFE2F689}" srcOrd="0" destOrd="0" presId="urn:microsoft.com/office/officeart/2005/8/layout/hierarchy1"/>
    <dgm:cxn modelId="{47885CE1-E217-4159-9861-678B830DB4AF}" type="presParOf" srcId="{5218B208-2F95-45D7-88C1-CD5230B2F003}" destId="{DB23C2A1-466F-43C5-A88F-CC6F092B5435}" srcOrd="1" destOrd="0" presId="urn:microsoft.com/office/officeart/2005/8/layout/hierarchy1"/>
    <dgm:cxn modelId="{95C6AB3D-ED2B-42C1-B7A4-B1E80FB36BD4}" type="presParOf" srcId="{6F82FFA8-002F-4FAD-9772-17838024ED28}" destId="{6DA6C035-7AFA-4B64-A169-86BD9EB81B7F}" srcOrd="1" destOrd="0" presId="urn:microsoft.com/office/officeart/2005/8/layout/hierarchy1"/>
    <dgm:cxn modelId="{9EFEA115-A82C-4462-9FD8-08F0593B5132}" type="presParOf" srcId="{6DA6C035-7AFA-4B64-A169-86BD9EB81B7F}" destId="{69118E25-F896-4EA0-B925-180588EC4FE8}" srcOrd="0" destOrd="0" presId="urn:microsoft.com/office/officeart/2005/8/layout/hierarchy1"/>
    <dgm:cxn modelId="{E47B3A37-6E0C-4714-B5F0-7C3EAC164CC5}" type="presParOf" srcId="{6DA6C035-7AFA-4B64-A169-86BD9EB81B7F}" destId="{8FD0C0F0-A1D9-4132-91A4-359E5E0BF4E9}" srcOrd="1" destOrd="0" presId="urn:microsoft.com/office/officeart/2005/8/layout/hierarchy1"/>
    <dgm:cxn modelId="{B34DD50E-CBB9-4506-834C-7DA63591705C}" type="presParOf" srcId="{8FD0C0F0-A1D9-4132-91A4-359E5E0BF4E9}" destId="{7C6FA221-CBD2-4B83-B56D-8F436DB90DB1}" srcOrd="0" destOrd="0" presId="urn:microsoft.com/office/officeart/2005/8/layout/hierarchy1"/>
    <dgm:cxn modelId="{6131EA4A-12AB-4327-9385-65A6B1A13F3B}" type="presParOf" srcId="{7C6FA221-CBD2-4B83-B56D-8F436DB90DB1}" destId="{6FF314B1-EC1D-4D3F-9BF9-4EA540261D8D}" srcOrd="0" destOrd="0" presId="urn:microsoft.com/office/officeart/2005/8/layout/hierarchy1"/>
    <dgm:cxn modelId="{C84AC748-6EB3-4799-A681-774D9AEC01B8}" type="presParOf" srcId="{7C6FA221-CBD2-4B83-B56D-8F436DB90DB1}" destId="{AE42F167-3ADE-4886-AE1F-EFA47E1B8D49}" srcOrd="1" destOrd="0" presId="urn:microsoft.com/office/officeart/2005/8/layout/hierarchy1"/>
    <dgm:cxn modelId="{52E8389A-A4CE-43C2-9A4F-A4FA4279DBF4}" type="presParOf" srcId="{8FD0C0F0-A1D9-4132-91A4-359E5E0BF4E9}" destId="{C4D5D665-75AB-4118-BA54-09C0F42E3DA9}" srcOrd="1" destOrd="0" presId="urn:microsoft.com/office/officeart/2005/8/layout/hierarchy1"/>
    <dgm:cxn modelId="{5A6BC645-CE78-46DD-BF51-010B0F03FBBF}" type="presParOf" srcId="{6DA6C035-7AFA-4B64-A169-86BD9EB81B7F}" destId="{BE9003FA-00D4-4E4D-9D94-A9533C7EB575}" srcOrd="2" destOrd="0" presId="urn:microsoft.com/office/officeart/2005/8/layout/hierarchy1"/>
    <dgm:cxn modelId="{1E8B360D-FA1D-4139-87E8-B8AB30CF119F}" type="presParOf" srcId="{6DA6C035-7AFA-4B64-A169-86BD9EB81B7F}" destId="{A88F38E1-6F1C-4020-BACB-C4BC2D1DFE30}" srcOrd="3" destOrd="0" presId="urn:microsoft.com/office/officeart/2005/8/layout/hierarchy1"/>
    <dgm:cxn modelId="{9D9CA00C-FE6C-430C-952E-8A0D7AE4CA5D}" type="presParOf" srcId="{A88F38E1-6F1C-4020-BACB-C4BC2D1DFE30}" destId="{FF55D314-D255-4FDE-8258-F9240BDC3E2E}" srcOrd="0" destOrd="0" presId="urn:microsoft.com/office/officeart/2005/8/layout/hierarchy1"/>
    <dgm:cxn modelId="{AA39F087-7248-4BCD-B1F3-1F9ADF165B9B}" type="presParOf" srcId="{FF55D314-D255-4FDE-8258-F9240BDC3E2E}" destId="{E9C244D6-A0D2-4CC0-B0E0-A17ABC8AED89}" srcOrd="0" destOrd="0" presId="urn:microsoft.com/office/officeart/2005/8/layout/hierarchy1"/>
    <dgm:cxn modelId="{239C2061-54C7-474C-9E54-D821AEF02DDA}" type="presParOf" srcId="{FF55D314-D255-4FDE-8258-F9240BDC3E2E}" destId="{DE07044F-3348-4793-BD4D-A6951BD0A788}" srcOrd="1" destOrd="0" presId="urn:microsoft.com/office/officeart/2005/8/layout/hierarchy1"/>
    <dgm:cxn modelId="{E5AEE019-F552-4E33-9CD0-264AD1A82E11}" type="presParOf" srcId="{A88F38E1-6F1C-4020-BACB-C4BC2D1DFE30}" destId="{AF034A47-FB60-479A-B21C-D0C9E737B2ED}" srcOrd="1" destOrd="0" presId="urn:microsoft.com/office/officeart/2005/8/layout/hierarchy1"/>
    <dgm:cxn modelId="{B488DD8E-D7E8-424F-AF54-A197F0652DF8}" type="presParOf" srcId="{6DA6C035-7AFA-4B64-A169-86BD9EB81B7F}" destId="{A4D11C22-FACE-4426-8C42-8BC4D96C139E}" srcOrd="4" destOrd="0" presId="urn:microsoft.com/office/officeart/2005/8/layout/hierarchy1"/>
    <dgm:cxn modelId="{F3E02E5D-6F8D-4C19-9CB6-73C5892DBE66}" type="presParOf" srcId="{6DA6C035-7AFA-4B64-A169-86BD9EB81B7F}" destId="{C216B5F3-DE1E-43D6-9F86-1731AB3DA295}" srcOrd="5" destOrd="0" presId="urn:microsoft.com/office/officeart/2005/8/layout/hierarchy1"/>
    <dgm:cxn modelId="{BA138836-2015-4869-B3BA-0BC5EDF122ED}" type="presParOf" srcId="{C216B5F3-DE1E-43D6-9F86-1731AB3DA295}" destId="{51CD94B1-FF4A-47A3-A404-AC65E488E79F}" srcOrd="0" destOrd="0" presId="urn:microsoft.com/office/officeart/2005/8/layout/hierarchy1"/>
    <dgm:cxn modelId="{DED5DBFD-1BA9-4DDF-850A-8C11CD0711DB}" type="presParOf" srcId="{51CD94B1-FF4A-47A3-A404-AC65E488E79F}" destId="{E06969B3-8151-4525-8C25-3C952AA6D1F5}" srcOrd="0" destOrd="0" presId="urn:microsoft.com/office/officeart/2005/8/layout/hierarchy1"/>
    <dgm:cxn modelId="{822EBAD0-119A-45F7-BD81-B3A3F00734C6}" type="presParOf" srcId="{51CD94B1-FF4A-47A3-A404-AC65E488E79F}" destId="{11B3570D-BCF5-4D60-B6F5-FE65D9B192CC}" srcOrd="1" destOrd="0" presId="urn:microsoft.com/office/officeart/2005/8/layout/hierarchy1"/>
    <dgm:cxn modelId="{B8DBEAE3-7503-458C-8B90-99ADFEC5F2D2}" type="presParOf" srcId="{C216B5F3-DE1E-43D6-9F86-1731AB3DA295}" destId="{1E231A13-83C2-4DE5-AFD6-F0F9A89E8679}" srcOrd="1" destOrd="0" presId="urn:microsoft.com/office/officeart/2005/8/layout/hierarchy1"/>
    <dgm:cxn modelId="{40BF22BD-7DE2-4570-B508-B616CBC4D0B4}" type="presParOf" srcId="{6DA6C035-7AFA-4B64-A169-86BD9EB81B7F}" destId="{745239FB-47CD-426A-9093-373EBF9D5ED9}" srcOrd="6" destOrd="0" presId="urn:microsoft.com/office/officeart/2005/8/layout/hierarchy1"/>
    <dgm:cxn modelId="{78410DFF-B67F-45B6-B9BE-6593DB437ADE}" type="presParOf" srcId="{6DA6C035-7AFA-4B64-A169-86BD9EB81B7F}" destId="{1471ECE2-5AB0-4CC7-848C-523F3BB6A344}" srcOrd="7" destOrd="0" presId="urn:microsoft.com/office/officeart/2005/8/layout/hierarchy1"/>
    <dgm:cxn modelId="{5909235B-B955-4285-8103-D6703B298648}" type="presParOf" srcId="{1471ECE2-5AB0-4CC7-848C-523F3BB6A344}" destId="{96DF7036-BE0C-4256-B8B8-EBF25C434394}" srcOrd="0" destOrd="0" presId="urn:microsoft.com/office/officeart/2005/8/layout/hierarchy1"/>
    <dgm:cxn modelId="{CB269CBE-1F91-4C11-9233-9278F9854AA1}" type="presParOf" srcId="{96DF7036-BE0C-4256-B8B8-EBF25C434394}" destId="{D5B13B85-BD59-4634-BE93-700B1730B211}" srcOrd="0" destOrd="0" presId="urn:microsoft.com/office/officeart/2005/8/layout/hierarchy1"/>
    <dgm:cxn modelId="{61C897E4-0D57-4010-BA37-C2B93C04705B}" type="presParOf" srcId="{96DF7036-BE0C-4256-B8B8-EBF25C434394}" destId="{2A49FE64-166D-4C2E-928A-BDA74C594AF8}" srcOrd="1" destOrd="0" presId="urn:microsoft.com/office/officeart/2005/8/layout/hierarchy1"/>
    <dgm:cxn modelId="{BB4DE993-D4C1-44A5-95B3-F02007478881}" type="presParOf" srcId="{1471ECE2-5AB0-4CC7-848C-523F3BB6A344}" destId="{5C65E2B6-1685-42A9-8D92-4A4299EB77A1}" srcOrd="1" destOrd="0" presId="urn:microsoft.com/office/officeart/2005/8/layout/hierarchy1"/>
    <dgm:cxn modelId="{8641874C-FB05-4507-86F2-8CB6827990F5}" type="presParOf" srcId="{6DA6C035-7AFA-4B64-A169-86BD9EB81B7F}" destId="{91196ABA-767C-4FF5-A251-48B6ABCDC7E9}" srcOrd="8" destOrd="0" presId="urn:microsoft.com/office/officeart/2005/8/layout/hierarchy1"/>
    <dgm:cxn modelId="{FDDAC07F-8FD2-4C0E-B626-C561AFF22A05}" type="presParOf" srcId="{6DA6C035-7AFA-4B64-A169-86BD9EB81B7F}" destId="{BF3B3A37-DA40-4CBC-944C-137BDF9EE4F2}" srcOrd="9" destOrd="0" presId="urn:microsoft.com/office/officeart/2005/8/layout/hierarchy1"/>
    <dgm:cxn modelId="{54E3A826-E98C-43B7-8442-0ABC499D15E6}" type="presParOf" srcId="{BF3B3A37-DA40-4CBC-944C-137BDF9EE4F2}" destId="{77FE3872-AF23-4661-BB3F-FDCA17622782}" srcOrd="0" destOrd="0" presId="urn:microsoft.com/office/officeart/2005/8/layout/hierarchy1"/>
    <dgm:cxn modelId="{7D91E436-5F12-4BDD-AEC3-F7BD3ABCC1E4}" type="presParOf" srcId="{77FE3872-AF23-4661-BB3F-FDCA17622782}" destId="{A27C1CAD-B15D-4EA8-BCE0-50BC9D3C1E5E}" srcOrd="0" destOrd="0" presId="urn:microsoft.com/office/officeart/2005/8/layout/hierarchy1"/>
    <dgm:cxn modelId="{0DEC8142-8A07-4E51-A69D-BDA0F575FBB1}" type="presParOf" srcId="{77FE3872-AF23-4661-BB3F-FDCA17622782}" destId="{B5C910DC-C62F-4865-B7EA-B317D21DF041}" srcOrd="1" destOrd="0" presId="urn:microsoft.com/office/officeart/2005/8/layout/hierarchy1"/>
    <dgm:cxn modelId="{1DF79AA2-EE8C-4F55-B96D-06E16574CC85}" type="presParOf" srcId="{BF3B3A37-DA40-4CBC-944C-137BDF9EE4F2}" destId="{B50F9BD4-F7E8-44EE-B036-1FB4E1AD8158}" srcOrd="1" destOrd="0" presId="urn:microsoft.com/office/officeart/2005/8/layout/hierarchy1"/>
    <dgm:cxn modelId="{6149856D-AE9D-4544-9BE0-AC1F3A33A3D4}" type="presParOf" srcId="{6DA6C035-7AFA-4B64-A169-86BD9EB81B7F}" destId="{345F1021-3B7E-4E5F-A81C-F0C15E07CDE6}" srcOrd="10" destOrd="0" presId="urn:microsoft.com/office/officeart/2005/8/layout/hierarchy1"/>
    <dgm:cxn modelId="{A8223C9C-6E76-40AE-AE88-6AEFC7BE49B9}" type="presParOf" srcId="{6DA6C035-7AFA-4B64-A169-86BD9EB81B7F}" destId="{A1B42D6A-2700-4F07-ABA5-9429E0BA564A}" srcOrd="11" destOrd="0" presId="urn:microsoft.com/office/officeart/2005/8/layout/hierarchy1"/>
    <dgm:cxn modelId="{58A61624-8CAF-4B92-A173-B92BBD00F596}" type="presParOf" srcId="{A1B42D6A-2700-4F07-ABA5-9429E0BA564A}" destId="{D0DF5C1F-4C3A-420B-9E6F-26EF6483DB76}" srcOrd="0" destOrd="0" presId="urn:microsoft.com/office/officeart/2005/8/layout/hierarchy1"/>
    <dgm:cxn modelId="{41B20F18-6755-478C-9AB5-0B2C21F1DBB4}" type="presParOf" srcId="{D0DF5C1F-4C3A-420B-9E6F-26EF6483DB76}" destId="{9EA06116-7BC2-4BB5-AB19-C0F71C93D5D2}" srcOrd="0" destOrd="0" presId="urn:microsoft.com/office/officeart/2005/8/layout/hierarchy1"/>
    <dgm:cxn modelId="{57F8FC14-6BE2-4966-8264-5E681BC88142}" type="presParOf" srcId="{D0DF5C1F-4C3A-420B-9E6F-26EF6483DB76}" destId="{C9A51D9C-1397-4E19-B440-00101893E029}" srcOrd="1" destOrd="0" presId="urn:microsoft.com/office/officeart/2005/8/layout/hierarchy1"/>
    <dgm:cxn modelId="{F80115B1-70E3-46F1-B0E7-B203E8DBB372}" type="presParOf" srcId="{A1B42D6A-2700-4F07-ABA5-9429E0BA564A}" destId="{E5DB597E-2AAA-4CEE-A7D0-8BAF5D42F24E}" srcOrd="1" destOrd="0" presId="urn:microsoft.com/office/officeart/2005/8/layout/hierarchy1"/>
    <dgm:cxn modelId="{5B091B67-1F2C-438E-9024-1C7761BDBDD1}" type="presParOf" srcId="{6DA6C035-7AFA-4B64-A169-86BD9EB81B7F}" destId="{BF384C2F-FF91-4213-999E-2DDB09BE8860}" srcOrd="12" destOrd="0" presId="urn:microsoft.com/office/officeart/2005/8/layout/hierarchy1"/>
    <dgm:cxn modelId="{0640CD1A-92D8-4CF3-8B3A-342BD58B314B}" type="presParOf" srcId="{6DA6C035-7AFA-4B64-A169-86BD9EB81B7F}" destId="{4EF2950A-599E-462A-BABF-AB28130E6357}" srcOrd="13" destOrd="0" presId="urn:microsoft.com/office/officeart/2005/8/layout/hierarchy1"/>
    <dgm:cxn modelId="{CE99A090-9944-490A-A7E6-B7E0ADB007BD}" type="presParOf" srcId="{4EF2950A-599E-462A-BABF-AB28130E6357}" destId="{550B07C1-39AC-4B5D-8198-27AC84613BA9}" srcOrd="0" destOrd="0" presId="urn:microsoft.com/office/officeart/2005/8/layout/hierarchy1"/>
    <dgm:cxn modelId="{E57699E7-D7A4-4B1D-B8F8-F0A5C4233AF5}" type="presParOf" srcId="{550B07C1-39AC-4B5D-8198-27AC84613BA9}" destId="{BF496205-1EAB-42FB-9786-260453DD5DC2}" srcOrd="0" destOrd="0" presId="urn:microsoft.com/office/officeart/2005/8/layout/hierarchy1"/>
    <dgm:cxn modelId="{B5179A3B-EE9A-49CD-83FD-D6CFBE01EE42}" type="presParOf" srcId="{550B07C1-39AC-4B5D-8198-27AC84613BA9}" destId="{3DED3680-162D-412C-BD8E-5825620B6205}" srcOrd="1" destOrd="0" presId="urn:microsoft.com/office/officeart/2005/8/layout/hierarchy1"/>
    <dgm:cxn modelId="{A1F070C2-00E6-4E90-A54C-03F24F3404E0}" type="presParOf" srcId="{4EF2950A-599E-462A-BABF-AB28130E6357}" destId="{E9847A0D-D659-4F89-A21C-E0A3901B81CC}" srcOrd="1" destOrd="0" presId="urn:microsoft.com/office/officeart/2005/8/layout/hierarchy1"/>
    <dgm:cxn modelId="{2586D6ED-C719-4364-92EC-7AC1C575EC35}" type="presParOf" srcId="{6DA6C035-7AFA-4B64-A169-86BD9EB81B7F}" destId="{BFE04C8E-6CED-4113-8717-B16F42F45160}" srcOrd="14" destOrd="0" presId="urn:microsoft.com/office/officeart/2005/8/layout/hierarchy1"/>
    <dgm:cxn modelId="{1A56C19A-25BF-4038-8AFD-48FAE045B170}" type="presParOf" srcId="{6DA6C035-7AFA-4B64-A169-86BD9EB81B7F}" destId="{FAECEE30-56A3-4268-BE66-58E4334EB577}" srcOrd="15" destOrd="0" presId="urn:microsoft.com/office/officeart/2005/8/layout/hierarchy1"/>
    <dgm:cxn modelId="{20E30398-CA21-4C95-975C-7341330BC698}" type="presParOf" srcId="{FAECEE30-56A3-4268-BE66-58E4334EB577}" destId="{1BD58D12-9213-4860-A948-2170A0E5E4EC}" srcOrd="0" destOrd="0" presId="urn:microsoft.com/office/officeart/2005/8/layout/hierarchy1"/>
    <dgm:cxn modelId="{C9B4548F-9185-46E8-80EF-1F4B6EC75C85}" type="presParOf" srcId="{1BD58D12-9213-4860-A948-2170A0E5E4EC}" destId="{950E7022-C00E-4AFC-AE52-6AE900E72163}" srcOrd="0" destOrd="0" presId="urn:microsoft.com/office/officeart/2005/8/layout/hierarchy1"/>
    <dgm:cxn modelId="{1CC9404F-B92D-42E8-B011-C30E4BAF063E}" type="presParOf" srcId="{1BD58D12-9213-4860-A948-2170A0E5E4EC}" destId="{6045EE34-9E36-4471-AF7F-5A5EC8F89452}" srcOrd="1" destOrd="0" presId="urn:microsoft.com/office/officeart/2005/8/layout/hierarchy1"/>
    <dgm:cxn modelId="{17FF39B6-1564-4632-A226-0DAE3CE7AE41}" type="presParOf" srcId="{FAECEE30-56A3-4268-BE66-58E4334EB577}" destId="{4A895755-005A-41ED-9F20-C9F5EDB82695}" srcOrd="1" destOrd="0" presId="urn:microsoft.com/office/officeart/2005/8/layout/hierarchy1"/>
    <dgm:cxn modelId="{67DB30E3-2038-47D8-A880-347389D333C6}" type="presParOf" srcId="{6DA6C035-7AFA-4B64-A169-86BD9EB81B7F}" destId="{2654ADCE-A807-401C-942C-02C29E9327F5}" srcOrd="16" destOrd="0" presId="urn:microsoft.com/office/officeart/2005/8/layout/hierarchy1"/>
    <dgm:cxn modelId="{B700D60E-FAE4-4707-8F01-32AF0AB21B9C}" type="presParOf" srcId="{6DA6C035-7AFA-4B64-A169-86BD9EB81B7F}" destId="{C97C3FD2-C678-45F6-A872-E615DF0A13BB}" srcOrd="17" destOrd="0" presId="urn:microsoft.com/office/officeart/2005/8/layout/hierarchy1"/>
    <dgm:cxn modelId="{A011BFDA-DB37-428A-BF23-2B39476BDE73}" type="presParOf" srcId="{C97C3FD2-C678-45F6-A872-E615DF0A13BB}" destId="{C34D45AC-DBBD-497A-BA6A-4DE5D9894259}" srcOrd="0" destOrd="0" presId="urn:microsoft.com/office/officeart/2005/8/layout/hierarchy1"/>
    <dgm:cxn modelId="{F2551DD4-24D5-4A22-81A4-5D68DACA75EE}" type="presParOf" srcId="{C34D45AC-DBBD-497A-BA6A-4DE5D9894259}" destId="{44ADB990-AA4D-418A-9A1A-B3632CAC0DC6}" srcOrd="0" destOrd="0" presId="urn:microsoft.com/office/officeart/2005/8/layout/hierarchy1"/>
    <dgm:cxn modelId="{56078210-A99A-49C5-9B22-AA5F09DDD78A}" type="presParOf" srcId="{C34D45AC-DBBD-497A-BA6A-4DE5D9894259}" destId="{EB6378B9-D47A-4DEE-A697-F7DF658168D1}" srcOrd="1" destOrd="0" presId="urn:microsoft.com/office/officeart/2005/8/layout/hierarchy1"/>
    <dgm:cxn modelId="{E797FB99-343F-4BF7-B213-CD771ABDAC23}" type="presParOf" srcId="{C97C3FD2-C678-45F6-A872-E615DF0A13BB}" destId="{F14A7275-91D4-4674-BFB0-230E05E1E62D}" srcOrd="1" destOrd="0" presId="urn:microsoft.com/office/officeart/2005/8/layout/hierarchy1"/>
    <dgm:cxn modelId="{6DEDA4E9-DE3C-4F66-B0F5-887B2E2A3FBB}" type="presParOf" srcId="{6DA6C035-7AFA-4B64-A169-86BD9EB81B7F}" destId="{327F6CF4-A4CF-4B57-B382-7CD0553EB3D2}" srcOrd="18" destOrd="0" presId="urn:microsoft.com/office/officeart/2005/8/layout/hierarchy1"/>
    <dgm:cxn modelId="{B7743C54-A475-4E22-8106-5AA7527B6B28}" type="presParOf" srcId="{6DA6C035-7AFA-4B64-A169-86BD9EB81B7F}" destId="{F29646C4-BB84-4FE1-9D32-23FD845C6D63}" srcOrd="19" destOrd="0" presId="urn:microsoft.com/office/officeart/2005/8/layout/hierarchy1"/>
    <dgm:cxn modelId="{995D8CA5-74D8-44B0-98F7-707FA20BF2EF}" type="presParOf" srcId="{F29646C4-BB84-4FE1-9D32-23FD845C6D63}" destId="{F352ED56-4DD8-49A9-A9C0-5006FBA0C4B2}" srcOrd="0" destOrd="0" presId="urn:microsoft.com/office/officeart/2005/8/layout/hierarchy1"/>
    <dgm:cxn modelId="{4D276722-1DC3-402A-8F98-B0D2823DFC52}" type="presParOf" srcId="{F352ED56-4DD8-49A9-A9C0-5006FBA0C4B2}" destId="{8A499BD2-6D0B-4A8A-95BC-6510BBDF1BEA}" srcOrd="0" destOrd="0" presId="urn:microsoft.com/office/officeart/2005/8/layout/hierarchy1"/>
    <dgm:cxn modelId="{7B63F539-91BC-4453-8705-4BC3AAA8AE47}" type="presParOf" srcId="{F352ED56-4DD8-49A9-A9C0-5006FBA0C4B2}" destId="{F3C23FF3-5813-4F92-B639-5171B9D0C196}" srcOrd="1" destOrd="0" presId="urn:microsoft.com/office/officeart/2005/8/layout/hierarchy1"/>
    <dgm:cxn modelId="{79DB48DD-BE70-413F-9FE2-CFDAB760BD5C}" type="presParOf" srcId="{F29646C4-BB84-4FE1-9D32-23FD845C6D63}" destId="{CDB9A751-9F3A-491C-93D3-94683AFF517E}" srcOrd="1" destOrd="0" presId="urn:microsoft.com/office/officeart/2005/8/layout/hierarchy1"/>
    <dgm:cxn modelId="{795E1FC5-2BBC-4A1A-96F4-4C21A78BFD03}" type="presParOf" srcId="{6DA6C035-7AFA-4B64-A169-86BD9EB81B7F}" destId="{66EF54F7-B36D-402B-ACE0-D8F53BC28A5A}" srcOrd="20" destOrd="0" presId="urn:microsoft.com/office/officeart/2005/8/layout/hierarchy1"/>
    <dgm:cxn modelId="{38CBEF71-3844-4167-A33F-949FD883E1EF}" type="presParOf" srcId="{6DA6C035-7AFA-4B64-A169-86BD9EB81B7F}" destId="{46E82B7C-A05D-4D08-AB51-39AE3BDA6A11}" srcOrd="21" destOrd="0" presId="urn:microsoft.com/office/officeart/2005/8/layout/hierarchy1"/>
    <dgm:cxn modelId="{E45D9E34-C399-4355-BF60-901E8733585E}" type="presParOf" srcId="{46E82B7C-A05D-4D08-AB51-39AE3BDA6A11}" destId="{23480C62-F4F4-4416-B18A-C9B38B8BC86D}" srcOrd="0" destOrd="0" presId="urn:microsoft.com/office/officeart/2005/8/layout/hierarchy1"/>
    <dgm:cxn modelId="{5DE89547-A9E7-45D8-B7EE-A58A4682A02B}" type="presParOf" srcId="{23480C62-F4F4-4416-B18A-C9B38B8BC86D}" destId="{5FE5FAD7-64B1-4C98-827A-E2FB3DB1C331}" srcOrd="0" destOrd="0" presId="urn:microsoft.com/office/officeart/2005/8/layout/hierarchy1"/>
    <dgm:cxn modelId="{1F6B1972-FC0D-4B97-9A88-5BB9284C48D9}" type="presParOf" srcId="{23480C62-F4F4-4416-B18A-C9B38B8BC86D}" destId="{CD05062E-A92B-4CEF-99CE-21E98E32CEC9}" srcOrd="1" destOrd="0" presId="urn:microsoft.com/office/officeart/2005/8/layout/hierarchy1"/>
    <dgm:cxn modelId="{AC7A552E-9A2F-4AF3-84AD-342FB7842ACB}" type="presParOf" srcId="{46E82B7C-A05D-4D08-AB51-39AE3BDA6A11}" destId="{5D5708DC-969A-47D2-AAAA-1A93A3C42CAA}" srcOrd="1" destOrd="0" presId="urn:microsoft.com/office/officeart/2005/8/layout/hierarchy1"/>
    <dgm:cxn modelId="{DE051496-C2B7-41FB-8A3F-7A8B9F30D678}" type="presParOf" srcId="{6DA6C035-7AFA-4B64-A169-86BD9EB81B7F}" destId="{5A5E33E9-C55B-4E27-BCBA-3B6CA0D397E3}" srcOrd="22" destOrd="0" presId="urn:microsoft.com/office/officeart/2005/8/layout/hierarchy1"/>
    <dgm:cxn modelId="{829C990E-6898-4458-ABE4-6DB9E2C4CF2F}" type="presParOf" srcId="{6DA6C035-7AFA-4B64-A169-86BD9EB81B7F}" destId="{A78DF6C9-917E-424A-ADA7-80139FF6D55B}" srcOrd="23" destOrd="0" presId="urn:microsoft.com/office/officeart/2005/8/layout/hierarchy1"/>
    <dgm:cxn modelId="{32E69A26-E23F-43BA-A0E6-9B02CAE04799}" type="presParOf" srcId="{A78DF6C9-917E-424A-ADA7-80139FF6D55B}" destId="{7BEBCBD3-FF1A-4E00-BD05-2DE7DFD32666}" srcOrd="0" destOrd="0" presId="urn:microsoft.com/office/officeart/2005/8/layout/hierarchy1"/>
    <dgm:cxn modelId="{6B2A1D59-58C2-46A2-A55B-AF140A6E5456}" type="presParOf" srcId="{7BEBCBD3-FF1A-4E00-BD05-2DE7DFD32666}" destId="{9EE19FFD-F039-4492-A3A4-E4031D0F9200}" srcOrd="0" destOrd="0" presId="urn:microsoft.com/office/officeart/2005/8/layout/hierarchy1"/>
    <dgm:cxn modelId="{89F5B03C-11EC-4352-91A2-FFCB80AE6D12}" type="presParOf" srcId="{7BEBCBD3-FF1A-4E00-BD05-2DE7DFD32666}" destId="{8A53CC41-3A47-4252-BEC2-CF96A1234393}" srcOrd="1" destOrd="0" presId="urn:microsoft.com/office/officeart/2005/8/layout/hierarchy1"/>
    <dgm:cxn modelId="{CED46DFA-1492-4534-8E2E-5ED7441DA3FF}" type="presParOf" srcId="{A78DF6C9-917E-424A-ADA7-80139FF6D55B}" destId="{58267831-883F-474F-A202-BAA7D26C668A}" srcOrd="1" destOrd="0" presId="urn:microsoft.com/office/officeart/2005/8/layout/hierarchy1"/>
    <dgm:cxn modelId="{E832D338-B6C0-4365-BDEE-77E9E353693F}" type="presParOf" srcId="{6DA6C035-7AFA-4B64-A169-86BD9EB81B7F}" destId="{004673D3-4DF4-4E96-9D7D-C8EE9ED776B9}" srcOrd="24" destOrd="0" presId="urn:microsoft.com/office/officeart/2005/8/layout/hierarchy1"/>
    <dgm:cxn modelId="{01460AE0-E75C-4934-9AE3-B267ED1ED18B}" type="presParOf" srcId="{6DA6C035-7AFA-4B64-A169-86BD9EB81B7F}" destId="{D48BC2D1-151A-4DC9-8910-4F7CF81B5997}" srcOrd="25" destOrd="0" presId="urn:microsoft.com/office/officeart/2005/8/layout/hierarchy1"/>
    <dgm:cxn modelId="{82183F43-150F-410A-90B1-05F898C66B75}" type="presParOf" srcId="{D48BC2D1-151A-4DC9-8910-4F7CF81B5997}" destId="{19457C66-DAE6-4D91-8B77-87E28111BB6A}" srcOrd="0" destOrd="0" presId="urn:microsoft.com/office/officeart/2005/8/layout/hierarchy1"/>
    <dgm:cxn modelId="{7F672AE9-01C3-4D1C-9F3A-8D9AFBAB7862}" type="presParOf" srcId="{19457C66-DAE6-4D91-8B77-87E28111BB6A}" destId="{36EF56A3-44B6-4472-AFFE-A4A6E097842E}" srcOrd="0" destOrd="0" presId="urn:microsoft.com/office/officeart/2005/8/layout/hierarchy1"/>
    <dgm:cxn modelId="{DECE75D8-BA38-494A-A6D7-2662F02B3D23}" type="presParOf" srcId="{19457C66-DAE6-4D91-8B77-87E28111BB6A}" destId="{B501B85B-6F08-49F1-AA69-997867A9D11B}" srcOrd="1" destOrd="0" presId="urn:microsoft.com/office/officeart/2005/8/layout/hierarchy1"/>
    <dgm:cxn modelId="{74DB3BD7-D556-4EA0-A499-032FD795F186}" type="presParOf" srcId="{D48BC2D1-151A-4DC9-8910-4F7CF81B5997}" destId="{EB482D95-239A-4BAE-8935-AFF5370C7BEC}" srcOrd="1" destOrd="0" presId="urn:microsoft.com/office/officeart/2005/8/layout/hierarchy1"/>
    <dgm:cxn modelId="{50C73CDE-765F-4232-87FB-CA33CDFD175E}" type="presParOf" srcId="{6DA6C035-7AFA-4B64-A169-86BD9EB81B7F}" destId="{8855D442-17F8-402F-8979-4F3FE67F7008}" srcOrd="26" destOrd="0" presId="urn:microsoft.com/office/officeart/2005/8/layout/hierarchy1"/>
    <dgm:cxn modelId="{7E56F1F0-C745-4778-A06D-D8718886FAF4}" type="presParOf" srcId="{6DA6C035-7AFA-4B64-A169-86BD9EB81B7F}" destId="{8567BD60-9FE7-4088-BCEC-046C364943DD}" srcOrd="27" destOrd="0" presId="urn:microsoft.com/office/officeart/2005/8/layout/hierarchy1"/>
    <dgm:cxn modelId="{07C5A41F-D2AD-4E8D-853D-FA479D6DB09E}" type="presParOf" srcId="{8567BD60-9FE7-4088-BCEC-046C364943DD}" destId="{2A2BD578-41F9-4432-B977-F34D171F4B3D}" srcOrd="0" destOrd="0" presId="urn:microsoft.com/office/officeart/2005/8/layout/hierarchy1"/>
    <dgm:cxn modelId="{144C8425-77DD-48B3-ABD8-3C6754E3E036}" type="presParOf" srcId="{2A2BD578-41F9-4432-B977-F34D171F4B3D}" destId="{6C23BEBC-A816-4A0A-AC67-0FBD09739713}" srcOrd="0" destOrd="0" presId="urn:microsoft.com/office/officeart/2005/8/layout/hierarchy1"/>
    <dgm:cxn modelId="{B5A903B4-DB81-4A73-B25F-A7AD6D21C0EB}" type="presParOf" srcId="{2A2BD578-41F9-4432-B977-F34D171F4B3D}" destId="{02D9580D-0FEA-4488-ADB9-7B67A02E43B4}" srcOrd="1" destOrd="0" presId="urn:microsoft.com/office/officeart/2005/8/layout/hierarchy1"/>
    <dgm:cxn modelId="{4DE6F970-F080-48B2-9A23-1B8A5941B863}" type="presParOf" srcId="{8567BD60-9FE7-4088-BCEC-046C364943DD}" destId="{473F8BF2-B387-49F3-A4B9-F03939AEB7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C736E-1441-47E7-9EB0-8586F199D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15567-DDD2-4F02-BA08-E30D110CCE59}">
      <dgm:prSet phldrT="[Testo]" custT="1"/>
      <dgm:spPr/>
      <dgm:t>
        <a:bodyPr/>
        <a:lstStyle/>
        <a:p>
          <a:r>
            <a:rPr lang="it-IT" sz="900" dirty="0" smtClean="0"/>
            <a:t>Titolare del trattamento dati</a:t>
          </a:r>
        </a:p>
        <a:p>
          <a:r>
            <a:rPr lang="it-IT" sz="900" dirty="0" err="1" smtClean="0"/>
            <a:t>D.S.</a:t>
          </a:r>
          <a:r>
            <a:rPr lang="it-IT" sz="900" dirty="0" smtClean="0"/>
            <a:t> Alessandro Bussotti</a:t>
          </a:r>
          <a:endParaRPr lang="it-IT" sz="900" dirty="0"/>
        </a:p>
      </dgm:t>
    </dgm:pt>
    <dgm:pt modelId="{D3370EF9-F37C-4F81-93E9-A1617B49BFBE}" type="parTrans" cxnId="{792CADF9-2E50-4169-8C6B-90C5B792E3B5}">
      <dgm:prSet/>
      <dgm:spPr/>
      <dgm:t>
        <a:bodyPr/>
        <a:lstStyle/>
        <a:p>
          <a:endParaRPr lang="it-IT"/>
        </a:p>
      </dgm:t>
    </dgm:pt>
    <dgm:pt modelId="{5610B1EF-E6E3-4433-A7F2-C62E12665447}" type="sibTrans" cxnId="{792CADF9-2E50-4169-8C6B-90C5B792E3B5}">
      <dgm:prSet/>
      <dgm:spPr/>
      <dgm:t>
        <a:bodyPr/>
        <a:lstStyle/>
        <a:p>
          <a:endParaRPr lang="it-IT"/>
        </a:p>
      </dgm:t>
    </dgm:pt>
    <dgm:pt modelId="{D75CE27B-189D-4B2F-B7F8-98EE2B82419C}">
      <dgm:prSet phldrT="[Testo]" custT="1"/>
      <dgm:spPr/>
      <dgm:t>
        <a:bodyPr/>
        <a:lstStyle/>
        <a:p>
          <a:r>
            <a:rPr lang="it-IT" sz="800" dirty="0" smtClean="0"/>
            <a:t>Responsabile SPP</a:t>
          </a:r>
        </a:p>
        <a:p>
          <a:r>
            <a:rPr lang="it-IT" sz="800" dirty="0" smtClean="0"/>
            <a:t>Ing. Giovanni Corsi</a:t>
          </a:r>
        </a:p>
      </dgm:t>
    </dgm:pt>
    <dgm:pt modelId="{662F701E-7FCB-482A-9B98-A71EE1AC0E1C}" type="sibTrans" cxnId="{400F5F66-21F6-4261-BD7A-1836BA14AEDE}">
      <dgm:prSet/>
      <dgm:spPr/>
      <dgm:t>
        <a:bodyPr/>
        <a:lstStyle/>
        <a:p>
          <a:endParaRPr lang="it-IT"/>
        </a:p>
      </dgm:t>
    </dgm:pt>
    <dgm:pt modelId="{D4685A63-E14E-4F26-ACAB-479E82BB1EEF}" type="parTrans" cxnId="{400F5F66-21F6-4261-BD7A-1836BA14AEDE}">
      <dgm:prSet/>
      <dgm:spPr/>
      <dgm:t>
        <a:bodyPr/>
        <a:lstStyle/>
        <a:p>
          <a:endParaRPr lang="it-IT"/>
        </a:p>
      </dgm:t>
    </dgm:pt>
    <dgm:pt modelId="{98A86FF0-28C8-47DC-9A64-A154DEC10065}">
      <dgm:prSet custT="1"/>
      <dgm:spPr/>
      <dgm:t>
        <a:bodyPr/>
        <a:lstStyle/>
        <a:p>
          <a:r>
            <a:rPr lang="it-IT" sz="800" b="0" dirty="0" smtClean="0"/>
            <a:t>Referente Commissione Orario</a:t>
          </a:r>
        </a:p>
        <a:p>
          <a:r>
            <a:rPr lang="it-IT" sz="800" b="0" dirty="0" smtClean="0"/>
            <a:t>Flavia Conte </a:t>
          </a:r>
        </a:p>
        <a:p>
          <a:r>
            <a:rPr lang="it-IT" sz="800" b="0" dirty="0" err="1" smtClean="0"/>
            <a:t>Lisanna</a:t>
          </a:r>
          <a:r>
            <a:rPr lang="it-IT" sz="800" b="0" dirty="0" smtClean="0"/>
            <a:t> Paoli</a:t>
          </a:r>
        </a:p>
        <a:p>
          <a:r>
            <a:rPr lang="it-IT" sz="800" b="0" dirty="0" smtClean="0"/>
            <a:t>Francesca Del </a:t>
          </a:r>
          <a:r>
            <a:rPr lang="it-IT" sz="800" b="0" dirty="0" err="1" smtClean="0"/>
            <a:t>Panta</a:t>
          </a:r>
          <a:endParaRPr lang="it-IT" sz="800" b="0" dirty="0" smtClean="0"/>
        </a:p>
        <a:p>
          <a:r>
            <a:rPr lang="it-IT" sz="800" b="0" dirty="0" smtClean="0"/>
            <a:t>Francesca </a:t>
          </a:r>
          <a:r>
            <a:rPr lang="it-IT" sz="800" b="0" smtClean="0"/>
            <a:t>Pieroni</a:t>
          </a:r>
          <a:endParaRPr lang="it-IT" sz="800" b="0" dirty="0"/>
        </a:p>
      </dgm:t>
    </dgm:pt>
    <dgm:pt modelId="{55147618-CACF-4AC1-A1D4-F836254ECD10}" type="parTrans" cxnId="{3472668B-EE26-4362-AC17-404BBB008E1B}">
      <dgm:prSet/>
      <dgm:spPr/>
      <dgm:t>
        <a:bodyPr/>
        <a:lstStyle/>
        <a:p>
          <a:endParaRPr lang="it-IT"/>
        </a:p>
      </dgm:t>
    </dgm:pt>
    <dgm:pt modelId="{F4510842-7C70-42E5-872A-059222923FE3}" type="sibTrans" cxnId="{3472668B-EE26-4362-AC17-404BBB008E1B}">
      <dgm:prSet/>
      <dgm:spPr/>
      <dgm:t>
        <a:bodyPr/>
        <a:lstStyle/>
        <a:p>
          <a:endParaRPr lang="it-IT"/>
        </a:p>
      </dgm:t>
    </dgm:pt>
    <dgm:pt modelId="{34BD4A3C-7B94-42E9-B423-4256264973F9}">
      <dgm:prSet custT="1"/>
      <dgm:spPr/>
      <dgm:t>
        <a:bodyPr/>
        <a:lstStyle/>
        <a:p>
          <a:endParaRPr lang="it-IT" sz="800" b="0" dirty="0" smtClean="0"/>
        </a:p>
        <a:p>
          <a:endParaRPr lang="it-IT" sz="800" b="0" dirty="0" smtClean="0"/>
        </a:p>
        <a:p>
          <a:r>
            <a:rPr lang="it-IT" sz="800" b="0" dirty="0" smtClean="0"/>
            <a:t>Responsabili di laboratorio </a:t>
          </a:r>
        </a:p>
        <a:p>
          <a:r>
            <a:rPr lang="it-IT" sz="800" b="0" dirty="0" smtClean="0"/>
            <a:t>Maria Lucia </a:t>
          </a:r>
          <a:r>
            <a:rPr lang="it-IT" sz="800" b="0" dirty="0" err="1" smtClean="0"/>
            <a:t>Melchionda</a:t>
          </a:r>
          <a:endParaRPr lang="it-IT" sz="800" b="0" dirty="0" smtClean="0"/>
        </a:p>
        <a:p>
          <a:r>
            <a:rPr lang="it-IT" sz="800" b="0" dirty="0" smtClean="0"/>
            <a:t>Carolina </a:t>
          </a:r>
          <a:r>
            <a:rPr lang="it-IT" sz="800" b="0" dirty="0" err="1" smtClean="0"/>
            <a:t>Ponzalli</a:t>
          </a:r>
          <a:endParaRPr lang="it-IT" sz="800" b="0" dirty="0" smtClean="0"/>
        </a:p>
        <a:p>
          <a:r>
            <a:rPr lang="it-IT" sz="800" b="0" dirty="0" smtClean="0"/>
            <a:t>Franco De </a:t>
          </a:r>
          <a:r>
            <a:rPr lang="it-IT" sz="800" b="0" dirty="0" err="1" smtClean="0"/>
            <a:t>Rosis</a:t>
          </a:r>
          <a:endParaRPr lang="it-IT" sz="800" b="0" dirty="0" smtClean="0"/>
        </a:p>
        <a:p>
          <a:r>
            <a:rPr lang="it-IT" sz="800" b="0" dirty="0" smtClean="0"/>
            <a:t>Francesca Del </a:t>
          </a:r>
          <a:r>
            <a:rPr lang="it-IT" sz="800" b="0" dirty="0" err="1" smtClean="0"/>
            <a:t>Panta</a:t>
          </a:r>
          <a:endParaRPr lang="it-IT" sz="800" b="0" dirty="0" smtClean="0"/>
        </a:p>
        <a:p>
          <a:endParaRPr lang="it-IT" sz="800" b="0" dirty="0" smtClean="0"/>
        </a:p>
        <a:p>
          <a:endParaRPr lang="it-IT" sz="800" b="0" dirty="0" smtClean="0"/>
        </a:p>
        <a:p>
          <a:endParaRPr lang="it-IT" sz="800" b="0" dirty="0" smtClean="0"/>
        </a:p>
      </dgm:t>
    </dgm:pt>
    <dgm:pt modelId="{C4CB73C3-21E2-48D3-A80F-7F81DFC11A51}" type="parTrans" cxnId="{B133C073-5038-4403-876D-7101B6FEB260}">
      <dgm:prSet/>
      <dgm:spPr/>
      <dgm:t>
        <a:bodyPr/>
        <a:lstStyle/>
        <a:p>
          <a:endParaRPr lang="it-IT"/>
        </a:p>
      </dgm:t>
    </dgm:pt>
    <dgm:pt modelId="{E337A452-705D-4AEF-BE37-80059037C326}" type="sibTrans" cxnId="{B133C073-5038-4403-876D-7101B6FEB260}">
      <dgm:prSet/>
      <dgm:spPr/>
      <dgm:t>
        <a:bodyPr/>
        <a:lstStyle/>
        <a:p>
          <a:endParaRPr lang="it-IT"/>
        </a:p>
      </dgm:t>
    </dgm:pt>
    <dgm:pt modelId="{28713867-7785-4C87-9D40-547AFC9E5FC0}">
      <dgm:prSet custT="1"/>
      <dgm:spPr/>
      <dgm:t>
        <a:bodyPr/>
        <a:lstStyle/>
        <a:p>
          <a:r>
            <a:rPr lang="it-IT" sz="800" b="0" dirty="0" smtClean="0"/>
            <a:t>WEB MASTER</a:t>
          </a:r>
        </a:p>
        <a:p>
          <a:r>
            <a:rPr lang="it-IT" sz="800" b="0" dirty="0" smtClean="0"/>
            <a:t>Tiberio Di </a:t>
          </a:r>
          <a:r>
            <a:rPr lang="it-IT" sz="800" b="0" dirty="0" err="1" smtClean="0"/>
            <a:t>Corcia</a:t>
          </a:r>
          <a:endParaRPr lang="it-IT" sz="800" b="0" dirty="0"/>
        </a:p>
      </dgm:t>
    </dgm:pt>
    <dgm:pt modelId="{B952E1E3-36DE-4848-9FCC-78C52C53BF17}" type="parTrans" cxnId="{C36B97AF-2B2E-4B6C-9E6B-00E4C0D16E6E}">
      <dgm:prSet/>
      <dgm:spPr/>
      <dgm:t>
        <a:bodyPr/>
        <a:lstStyle/>
        <a:p>
          <a:endParaRPr lang="it-IT"/>
        </a:p>
      </dgm:t>
    </dgm:pt>
    <dgm:pt modelId="{98481560-939F-43D4-93D5-B91F151C3DE2}" type="sibTrans" cxnId="{C36B97AF-2B2E-4B6C-9E6B-00E4C0D16E6E}">
      <dgm:prSet/>
      <dgm:spPr/>
      <dgm:t>
        <a:bodyPr/>
        <a:lstStyle/>
        <a:p>
          <a:endParaRPr lang="it-IT"/>
        </a:p>
      </dgm:t>
    </dgm:pt>
    <dgm:pt modelId="{4793FB1F-E899-4811-95E6-103A3DD11A41}">
      <dgm:prSet custT="1"/>
      <dgm:spPr/>
      <dgm:t>
        <a:bodyPr/>
        <a:lstStyle/>
        <a:p>
          <a:r>
            <a:rPr lang="it-IT" sz="800" b="0" dirty="0" smtClean="0"/>
            <a:t>REFERENTE </a:t>
          </a:r>
        </a:p>
        <a:p>
          <a:r>
            <a:rPr lang="it-IT" sz="800" b="0" dirty="0" smtClean="0"/>
            <a:t>Attività sportive</a:t>
          </a:r>
        </a:p>
        <a:p>
          <a:r>
            <a:rPr lang="it-IT" sz="800" b="0" dirty="0" smtClean="0"/>
            <a:t>Donatella </a:t>
          </a:r>
          <a:r>
            <a:rPr lang="it-IT" sz="800" b="0" dirty="0" err="1" smtClean="0"/>
            <a:t>Biagini</a:t>
          </a:r>
          <a:r>
            <a:rPr lang="it-IT" sz="800" b="0" dirty="0" smtClean="0"/>
            <a:t>	</a:t>
          </a:r>
        </a:p>
        <a:p>
          <a:r>
            <a:rPr lang="it-IT" sz="800" b="0" dirty="0" smtClean="0"/>
            <a:t>Giorgio Corrado</a:t>
          </a:r>
        </a:p>
      </dgm:t>
    </dgm:pt>
    <dgm:pt modelId="{AFF81965-0807-4F5F-B05F-5062041D35D3}" type="parTrans" cxnId="{4E8E3A66-060B-4FB5-8F17-FD49C224732B}">
      <dgm:prSet/>
      <dgm:spPr/>
      <dgm:t>
        <a:bodyPr/>
        <a:lstStyle/>
        <a:p>
          <a:endParaRPr lang="it-IT"/>
        </a:p>
      </dgm:t>
    </dgm:pt>
    <dgm:pt modelId="{51D7E3A6-886C-4591-968B-F1D2AB16B5A6}" type="sibTrans" cxnId="{4E8E3A66-060B-4FB5-8F17-FD49C224732B}">
      <dgm:prSet/>
      <dgm:spPr/>
      <dgm:t>
        <a:bodyPr/>
        <a:lstStyle/>
        <a:p>
          <a:endParaRPr lang="it-IT"/>
        </a:p>
      </dgm:t>
    </dgm:pt>
    <dgm:pt modelId="{46448077-C5F1-411A-B7DC-03FE0361F632}">
      <dgm:prSet custT="1"/>
      <dgm:spPr/>
      <dgm:t>
        <a:bodyPr/>
        <a:lstStyle/>
        <a:p>
          <a:r>
            <a:rPr lang="it-IT" sz="800" b="0" dirty="0" smtClean="0"/>
            <a:t>REFERENTE GRUPPO SOSTEGNO</a:t>
          </a:r>
        </a:p>
        <a:p>
          <a:r>
            <a:rPr lang="it-IT" sz="800" b="0" dirty="0" smtClean="0"/>
            <a:t>Maya </a:t>
          </a:r>
          <a:r>
            <a:rPr lang="it-IT" sz="800" b="0" dirty="0" err="1" smtClean="0"/>
            <a:t>Lagi</a:t>
          </a:r>
          <a:endParaRPr lang="it-IT" sz="800" b="0" dirty="0" smtClean="0"/>
        </a:p>
        <a:p>
          <a:r>
            <a:rPr lang="it-IT" sz="800" b="0" dirty="0" smtClean="0"/>
            <a:t>Daniele </a:t>
          </a:r>
          <a:r>
            <a:rPr lang="it-IT" sz="800" b="0" dirty="0" err="1" smtClean="0"/>
            <a:t>Renzi</a:t>
          </a:r>
          <a:endParaRPr lang="it-IT" sz="800" b="0" dirty="0"/>
        </a:p>
      </dgm:t>
    </dgm:pt>
    <dgm:pt modelId="{587C521D-D84E-42E2-A2A5-300912BA4908}" type="parTrans" cxnId="{00AFF083-EF27-4EAE-BF15-00EACAC8C6ED}">
      <dgm:prSet/>
      <dgm:spPr/>
      <dgm:t>
        <a:bodyPr/>
        <a:lstStyle/>
        <a:p>
          <a:endParaRPr lang="it-IT"/>
        </a:p>
      </dgm:t>
    </dgm:pt>
    <dgm:pt modelId="{0858034E-83E4-4D47-9A31-17676662EB42}" type="sibTrans" cxnId="{00AFF083-EF27-4EAE-BF15-00EACAC8C6ED}">
      <dgm:prSet/>
      <dgm:spPr/>
      <dgm:t>
        <a:bodyPr/>
        <a:lstStyle/>
        <a:p>
          <a:endParaRPr lang="it-IT"/>
        </a:p>
      </dgm:t>
    </dgm:pt>
    <dgm:pt modelId="{D2A1BFE7-C599-46AD-9C07-ABAAE7ACF63B}">
      <dgm:prSet custT="1"/>
      <dgm:spPr/>
      <dgm:t>
        <a:bodyPr/>
        <a:lstStyle/>
        <a:p>
          <a:r>
            <a:rPr lang="it-IT" sz="800" b="0" dirty="0" smtClean="0"/>
            <a:t>Componente Ufficio di Dirigenza</a:t>
          </a:r>
        </a:p>
        <a:p>
          <a:r>
            <a:rPr lang="it-IT" sz="800" b="0" dirty="0" err="1" smtClean="0"/>
            <a:t>Lisanna</a:t>
          </a:r>
          <a:r>
            <a:rPr lang="it-IT" sz="800" b="0" dirty="0" smtClean="0"/>
            <a:t> Paoli</a:t>
          </a:r>
          <a:endParaRPr lang="it-IT" sz="800" b="0" dirty="0"/>
        </a:p>
      </dgm:t>
    </dgm:pt>
    <dgm:pt modelId="{5DE8E6F7-2A0B-48DA-A7C1-0BCA2AB69DB2}" type="parTrans" cxnId="{9CE66D72-DA8B-420E-92C5-D49402C34C29}">
      <dgm:prSet/>
      <dgm:spPr/>
      <dgm:t>
        <a:bodyPr/>
        <a:lstStyle/>
        <a:p>
          <a:endParaRPr lang="it-IT"/>
        </a:p>
      </dgm:t>
    </dgm:pt>
    <dgm:pt modelId="{5FB4FB3D-0C64-4B04-9EC1-83BB2E03EE0B}" type="sibTrans" cxnId="{9CE66D72-DA8B-420E-92C5-D49402C34C29}">
      <dgm:prSet/>
      <dgm:spPr/>
      <dgm:t>
        <a:bodyPr/>
        <a:lstStyle/>
        <a:p>
          <a:endParaRPr lang="it-IT"/>
        </a:p>
      </dgm:t>
    </dgm:pt>
    <dgm:pt modelId="{7F5284D9-A2B0-499B-829A-E3BEC7A1C138}">
      <dgm:prSet custT="1"/>
      <dgm:spPr/>
      <dgm:t>
        <a:bodyPr/>
        <a:lstStyle/>
        <a:p>
          <a:r>
            <a:rPr lang="it-IT" sz="800" b="0" dirty="0" smtClean="0"/>
            <a:t>Componente Ufficio di Dirigenza</a:t>
          </a:r>
        </a:p>
        <a:p>
          <a:r>
            <a:rPr lang="it-IT" sz="800" b="0" dirty="0" smtClean="0"/>
            <a:t>Donatella </a:t>
          </a:r>
          <a:r>
            <a:rPr lang="it-IT" sz="800" b="0" dirty="0" err="1" smtClean="0"/>
            <a:t>Biagini</a:t>
          </a:r>
          <a:endParaRPr lang="it-IT" sz="800" b="0" dirty="0" smtClean="0"/>
        </a:p>
        <a:p>
          <a:r>
            <a:rPr lang="it-IT" sz="800" b="0" dirty="0" err="1" smtClean="0"/>
            <a:t>Lisanna</a:t>
          </a:r>
          <a:r>
            <a:rPr lang="it-IT" sz="800" b="0" dirty="0" smtClean="0"/>
            <a:t> Paoli</a:t>
          </a:r>
          <a:endParaRPr lang="it-IT" sz="800" b="0" dirty="0"/>
        </a:p>
      </dgm:t>
    </dgm:pt>
    <dgm:pt modelId="{438CFA6B-24D9-4CA8-B1DE-DB0B915B1914}" type="parTrans" cxnId="{E20DA57B-997B-4C6E-9E26-1F496E19AEDE}">
      <dgm:prSet/>
      <dgm:spPr/>
      <dgm:t>
        <a:bodyPr/>
        <a:lstStyle/>
        <a:p>
          <a:endParaRPr lang="it-IT"/>
        </a:p>
      </dgm:t>
    </dgm:pt>
    <dgm:pt modelId="{D1A286F2-B850-44F3-931F-50E74F577CD1}" type="sibTrans" cxnId="{E20DA57B-997B-4C6E-9E26-1F496E19AEDE}">
      <dgm:prSet/>
      <dgm:spPr/>
      <dgm:t>
        <a:bodyPr/>
        <a:lstStyle/>
        <a:p>
          <a:endParaRPr lang="it-IT"/>
        </a:p>
      </dgm:t>
    </dgm:pt>
    <dgm:pt modelId="{228D2F83-A73E-45E8-B386-1E287BAB5DF2}">
      <dgm:prSet phldrT="[Testo]" custT="1"/>
      <dgm:spPr/>
      <dgm:t>
        <a:bodyPr/>
        <a:lstStyle/>
        <a:p>
          <a:r>
            <a:rPr lang="it-IT" sz="800" dirty="0" smtClean="0"/>
            <a:t>Referente indirizzo musicale Poliziano</a:t>
          </a:r>
        </a:p>
        <a:p>
          <a:r>
            <a:rPr lang="it-IT" sz="800" dirty="0" smtClean="0"/>
            <a:t>Daniela Marra</a:t>
          </a:r>
        </a:p>
        <a:p>
          <a:endParaRPr lang="it-IT" sz="800" dirty="0"/>
        </a:p>
      </dgm:t>
    </dgm:pt>
    <dgm:pt modelId="{79491015-F2E1-4BBA-A625-58C069D8D342}" type="sibTrans" cxnId="{12BED408-3148-4FE1-A56B-71CC2DBBE8C2}">
      <dgm:prSet/>
      <dgm:spPr/>
      <dgm:t>
        <a:bodyPr/>
        <a:lstStyle/>
        <a:p>
          <a:endParaRPr lang="it-IT"/>
        </a:p>
      </dgm:t>
    </dgm:pt>
    <dgm:pt modelId="{E364F1C3-FA42-4EF9-9F00-FE27E52D6797}" type="parTrans" cxnId="{12BED408-3148-4FE1-A56B-71CC2DBBE8C2}">
      <dgm:prSet/>
      <dgm:spPr/>
      <dgm:t>
        <a:bodyPr/>
        <a:lstStyle/>
        <a:p>
          <a:endParaRPr lang="it-IT"/>
        </a:p>
      </dgm:t>
    </dgm:pt>
    <dgm:pt modelId="{3436FF5E-3D29-4F19-993A-84C2936AD434}">
      <dgm:prSet custT="1"/>
      <dgm:spPr/>
      <dgm:t>
        <a:bodyPr/>
        <a:lstStyle/>
        <a:p>
          <a:r>
            <a:rPr lang="it-IT" sz="900" b="0" dirty="0" smtClean="0"/>
            <a:t>Sportello Psicologico</a:t>
          </a:r>
        </a:p>
        <a:p>
          <a:r>
            <a:rPr lang="it-IT" sz="900" b="0" dirty="0" smtClean="0"/>
            <a:t>Dott.ssa Gagliardi</a:t>
          </a:r>
          <a:endParaRPr lang="it-IT" sz="900" b="0" dirty="0"/>
        </a:p>
      </dgm:t>
    </dgm:pt>
    <dgm:pt modelId="{5BF44574-4CB9-44DD-8C69-42FAFC17DA75}" type="parTrans" cxnId="{53AD4931-AFC0-4F31-8EF9-37B1C12977E9}">
      <dgm:prSet/>
      <dgm:spPr/>
      <dgm:t>
        <a:bodyPr/>
        <a:lstStyle/>
        <a:p>
          <a:endParaRPr lang="it-IT"/>
        </a:p>
      </dgm:t>
    </dgm:pt>
    <dgm:pt modelId="{EF69C4C7-234F-42C6-A250-DCCCA0CA6A20}" type="sibTrans" cxnId="{53AD4931-AFC0-4F31-8EF9-37B1C12977E9}">
      <dgm:prSet/>
      <dgm:spPr/>
      <dgm:t>
        <a:bodyPr/>
        <a:lstStyle/>
        <a:p>
          <a:endParaRPr lang="it-IT"/>
        </a:p>
      </dgm:t>
    </dgm:pt>
    <dgm:pt modelId="{5DC07AE9-95A7-4E69-81A6-C830F6D1C8B3}" type="pres">
      <dgm:prSet presAssocID="{CF9C736E-1441-47E7-9EB0-8586F199D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F82FFA8-002F-4FAD-9772-17838024ED28}" type="pres">
      <dgm:prSet presAssocID="{3ED15567-DDD2-4F02-BA08-E30D110CCE59}" presName="hierRoot1" presStyleCnt="0"/>
      <dgm:spPr/>
    </dgm:pt>
    <dgm:pt modelId="{5218B208-2F95-45D7-88C1-CD5230B2F003}" type="pres">
      <dgm:prSet presAssocID="{3ED15567-DDD2-4F02-BA08-E30D110CCE59}" presName="composite" presStyleCnt="0"/>
      <dgm:spPr/>
    </dgm:pt>
    <dgm:pt modelId="{F6DE1E12-5755-4EFA-9A7F-32F4DFE2F689}" type="pres">
      <dgm:prSet presAssocID="{3ED15567-DDD2-4F02-BA08-E30D110CCE59}" presName="background" presStyleLbl="node0" presStyleIdx="0" presStyleCnt="2"/>
      <dgm:spPr/>
    </dgm:pt>
    <dgm:pt modelId="{DB23C2A1-466F-43C5-A88F-CC6F092B5435}" type="pres">
      <dgm:prSet presAssocID="{3ED15567-DDD2-4F02-BA08-E30D110CCE59}" presName="text" presStyleLbl="fgAcc0" presStyleIdx="0" presStyleCnt="2" custScaleX="886299" custScaleY="1182448" custLinFactX="-253514" custLinFactY="-1300000" custLinFactNeighborX="-300000" custLinFactNeighborY="-139327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A6C035-7AFA-4B64-A169-86BD9EB81B7F}" type="pres">
      <dgm:prSet presAssocID="{3ED15567-DDD2-4F02-BA08-E30D110CCE59}" presName="hierChild2" presStyleCnt="0"/>
      <dgm:spPr/>
    </dgm:pt>
    <dgm:pt modelId="{69118E25-F896-4EA0-B925-180588EC4FE8}" type="pres">
      <dgm:prSet presAssocID="{D4685A63-E14E-4F26-ACAB-479E82BB1EEF}" presName="Name10" presStyleLbl="parChTrans1D2" presStyleIdx="0" presStyleCnt="9"/>
      <dgm:spPr/>
      <dgm:t>
        <a:bodyPr/>
        <a:lstStyle/>
        <a:p>
          <a:endParaRPr lang="it-IT"/>
        </a:p>
      </dgm:t>
    </dgm:pt>
    <dgm:pt modelId="{8FD0C0F0-A1D9-4132-91A4-359E5E0BF4E9}" type="pres">
      <dgm:prSet presAssocID="{D75CE27B-189D-4B2F-B7F8-98EE2B82419C}" presName="hierRoot2" presStyleCnt="0"/>
      <dgm:spPr/>
    </dgm:pt>
    <dgm:pt modelId="{7C6FA221-CBD2-4B83-B56D-8F436DB90DB1}" type="pres">
      <dgm:prSet presAssocID="{D75CE27B-189D-4B2F-B7F8-98EE2B82419C}" presName="composite2" presStyleCnt="0"/>
      <dgm:spPr/>
    </dgm:pt>
    <dgm:pt modelId="{6FF314B1-EC1D-4D3F-9BF9-4EA540261D8D}" type="pres">
      <dgm:prSet presAssocID="{D75CE27B-189D-4B2F-B7F8-98EE2B82419C}" presName="background2" presStyleLbl="node2" presStyleIdx="0" presStyleCnt="9"/>
      <dgm:spPr/>
    </dgm:pt>
    <dgm:pt modelId="{AE42F167-3ADE-4886-AE1F-EFA47E1B8D49}" type="pres">
      <dgm:prSet presAssocID="{D75CE27B-189D-4B2F-B7F8-98EE2B82419C}" presName="text2" presStyleLbl="fgAcc2" presStyleIdx="0" presStyleCnt="9" custScaleX="598208" custScaleY="931501" custLinFactX="700000" custLinFactY="-1100000" custLinFactNeighborX="781666" custLinFactNeighborY="-116597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D5D665-75AB-4118-BA54-09C0F42E3DA9}" type="pres">
      <dgm:prSet presAssocID="{D75CE27B-189D-4B2F-B7F8-98EE2B82419C}" presName="hierChild3" presStyleCnt="0"/>
      <dgm:spPr/>
    </dgm:pt>
    <dgm:pt modelId="{745239FB-47CD-426A-9093-373EBF9D5ED9}" type="pres">
      <dgm:prSet presAssocID="{E364F1C3-FA42-4EF9-9F00-FE27E52D6797}" presName="Name10" presStyleLbl="parChTrans1D2" presStyleIdx="1" presStyleCnt="9"/>
      <dgm:spPr/>
      <dgm:t>
        <a:bodyPr/>
        <a:lstStyle/>
        <a:p>
          <a:endParaRPr lang="it-IT"/>
        </a:p>
      </dgm:t>
    </dgm:pt>
    <dgm:pt modelId="{1471ECE2-5AB0-4CC7-848C-523F3BB6A344}" type="pres">
      <dgm:prSet presAssocID="{228D2F83-A73E-45E8-B386-1E287BAB5DF2}" presName="hierRoot2" presStyleCnt="0"/>
      <dgm:spPr/>
    </dgm:pt>
    <dgm:pt modelId="{96DF7036-BE0C-4256-B8B8-EBF25C434394}" type="pres">
      <dgm:prSet presAssocID="{228D2F83-A73E-45E8-B386-1E287BAB5DF2}" presName="composite2" presStyleCnt="0"/>
      <dgm:spPr/>
    </dgm:pt>
    <dgm:pt modelId="{D5B13B85-BD59-4634-BE93-700B1730B211}" type="pres">
      <dgm:prSet presAssocID="{228D2F83-A73E-45E8-B386-1E287BAB5DF2}" presName="background2" presStyleLbl="node2" presStyleIdx="1" presStyleCnt="9"/>
      <dgm:spPr/>
    </dgm:pt>
    <dgm:pt modelId="{2A49FE64-166D-4C2E-928A-BDA74C594AF8}" type="pres">
      <dgm:prSet presAssocID="{228D2F83-A73E-45E8-B386-1E287BAB5DF2}" presName="text2" presStyleLbl="fgAcc2" presStyleIdx="1" presStyleCnt="9" custScaleX="799088" custScaleY="877843" custLinFactX="967233" custLinFactY="-1100000" custLinFactNeighborX="1000000" custLinFactNeighborY="-111853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65E2B6-1685-42A9-8D92-4A4299EB77A1}" type="pres">
      <dgm:prSet presAssocID="{228D2F83-A73E-45E8-B386-1E287BAB5DF2}" presName="hierChild3" presStyleCnt="0"/>
      <dgm:spPr/>
    </dgm:pt>
    <dgm:pt modelId="{BF384C2F-FF91-4213-999E-2DDB09BE8860}" type="pres">
      <dgm:prSet presAssocID="{C4CB73C3-21E2-48D3-A80F-7F81DFC11A51}" presName="Name10" presStyleLbl="parChTrans1D2" presStyleIdx="2" presStyleCnt="9"/>
      <dgm:spPr/>
      <dgm:t>
        <a:bodyPr/>
        <a:lstStyle/>
        <a:p>
          <a:endParaRPr lang="it-IT"/>
        </a:p>
      </dgm:t>
    </dgm:pt>
    <dgm:pt modelId="{4EF2950A-599E-462A-BABF-AB28130E6357}" type="pres">
      <dgm:prSet presAssocID="{34BD4A3C-7B94-42E9-B423-4256264973F9}" presName="hierRoot2" presStyleCnt="0"/>
      <dgm:spPr/>
    </dgm:pt>
    <dgm:pt modelId="{550B07C1-39AC-4B5D-8198-27AC84613BA9}" type="pres">
      <dgm:prSet presAssocID="{34BD4A3C-7B94-42E9-B423-4256264973F9}" presName="composite2" presStyleCnt="0"/>
      <dgm:spPr/>
    </dgm:pt>
    <dgm:pt modelId="{BF496205-1EAB-42FB-9786-260453DD5DC2}" type="pres">
      <dgm:prSet presAssocID="{34BD4A3C-7B94-42E9-B423-4256264973F9}" presName="background2" presStyleLbl="node2" presStyleIdx="2" presStyleCnt="9"/>
      <dgm:spPr/>
    </dgm:pt>
    <dgm:pt modelId="{3DED3680-162D-412C-BD8E-5825620B6205}" type="pres">
      <dgm:prSet presAssocID="{34BD4A3C-7B94-42E9-B423-4256264973F9}" presName="text2" presStyleLbl="fgAcc2" presStyleIdx="2" presStyleCnt="9" custScaleX="1149075" custScaleY="1346609" custLinFactX="-700000" custLinFactY="-400000" custLinFactNeighborX="-755181" custLinFactNeighborY="-41833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9847A0D-D659-4F89-A21C-E0A3901B81CC}" type="pres">
      <dgm:prSet presAssocID="{34BD4A3C-7B94-42E9-B423-4256264973F9}" presName="hierChild3" presStyleCnt="0"/>
      <dgm:spPr/>
    </dgm:pt>
    <dgm:pt modelId="{2654ADCE-A807-401C-942C-02C29E9327F5}" type="pres">
      <dgm:prSet presAssocID="{AFF81965-0807-4F5F-B05F-5062041D35D3}" presName="Name10" presStyleLbl="parChTrans1D2" presStyleIdx="3" presStyleCnt="9"/>
      <dgm:spPr/>
      <dgm:t>
        <a:bodyPr/>
        <a:lstStyle/>
        <a:p>
          <a:endParaRPr lang="it-IT"/>
        </a:p>
      </dgm:t>
    </dgm:pt>
    <dgm:pt modelId="{C97C3FD2-C678-45F6-A872-E615DF0A13BB}" type="pres">
      <dgm:prSet presAssocID="{4793FB1F-E899-4811-95E6-103A3DD11A41}" presName="hierRoot2" presStyleCnt="0"/>
      <dgm:spPr/>
    </dgm:pt>
    <dgm:pt modelId="{C34D45AC-DBBD-497A-BA6A-4DE5D9894259}" type="pres">
      <dgm:prSet presAssocID="{4793FB1F-E899-4811-95E6-103A3DD11A41}" presName="composite2" presStyleCnt="0"/>
      <dgm:spPr/>
    </dgm:pt>
    <dgm:pt modelId="{44ADB990-AA4D-418A-9A1A-B3632CAC0DC6}" type="pres">
      <dgm:prSet presAssocID="{4793FB1F-E899-4811-95E6-103A3DD11A41}" presName="background2" presStyleLbl="node2" presStyleIdx="3" presStyleCnt="9"/>
      <dgm:spPr/>
    </dgm:pt>
    <dgm:pt modelId="{EB6378B9-D47A-4DEE-A697-F7DF658168D1}" type="pres">
      <dgm:prSet presAssocID="{4793FB1F-E899-4811-95E6-103A3DD11A41}" presName="text2" presStyleLbl="fgAcc2" presStyleIdx="3" presStyleCnt="9" custScaleX="785442" custScaleY="945058" custLinFactX="-249865" custLinFactY="-400000" custLinFactNeighborX="-300000" custLinFactNeighborY="-43337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14A7275-91D4-4674-BFB0-230E05E1E62D}" type="pres">
      <dgm:prSet presAssocID="{4793FB1F-E899-4811-95E6-103A3DD11A41}" presName="hierChild3" presStyleCnt="0"/>
      <dgm:spPr/>
    </dgm:pt>
    <dgm:pt modelId="{F598318E-5602-4B58-8E88-DF6E2697AD74}" type="pres">
      <dgm:prSet presAssocID="{587C521D-D84E-42E2-A2A5-300912BA4908}" presName="Name10" presStyleLbl="parChTrans1D2" presStyleIdx="4" presStyleCnt="9"/>
      <dgm:spPr/>
      <dgm:t>
        <a:bodyPr/>
        <a:lstStyle/>
        <a:p>
          <a:endParaRPr lang="it-IT"/>
        </a:p>
      </dgm:t>
    </dgm:pt>
    <dgm:pt modelId="{F7C44696-3953-4C0A-B282-09D274B0181B}" type="pres">
      <dgm:prSet presAssocID="{46448077-C5F1-411A-B7DC-03FE0361F632}" presName="hierRoot2" presStyleCnt="0"/>
      <dgm:spPr/>
    </dgm:pt>
    <dgm:pt modelId="{E55888B4-1030-4620-B442-DD3D3E906115}" type="pres">
      <dgm:prSet presAssocID="{46448077-C5F1-411A-B7DC-03FE0361F632}" presName="composite2" presStyleCnt="0"/>
      <dgm:spPr/>
    </dgm:pt>
    <dgm:pt modelId="{811F8ECF-4569-41F2-B241-C95A7A172C27}" type="pres">
      <dgm:prSet presAssocID="{46448077-C5F1-411A-B7DC-03FE0361F632}" presName="background2" presStyleLbl="node2" presStyleIdx="4" presStyleCnt="9"/>
      <dgm:spPr/>
    </dgm:pt>
    <dgm:pt modelId="{7610FEB5-A8C3-4D13-BD5B-CA7087BD49C0}" type="pres">
      <dgm:prSet presAssocID="{46448077-C5F1-411A-B7DC-03FE0361F632}" presName="text2" presStyleLbl="fgAcc2" presStyleIdx="4" presStyleCnt="9" custScaleX="882557" custScaleY="1324962" custLinFactX="-1800000" custLinFactY="800000" custLinFactNeighborX="-1813295" custLinFactNeighborY="80683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595565-0154-43A4-9C8D-15390CCA11A6}" type="pres">
      <dgm:prSet presAssocID="{46448077-C5F1-411A-B7DC-03FE0361F632}" presName="hierChild3" presStyleCnt="0"/>
      <dgm:spPr/>
    </dgm:pt>
    <dgm:pt modelId="{35240F9C-DFE5-4678-A795-5BF7C4B30A99}" type="pres">
      <dgm:prSet presAssocID="{5DE8E6F7-2A0B-48DA-A7C1-0BCA2AB69DB2}" presName="Name10" presStyleLbl="parChTrans1D2" presStyleIdx="5" presStyleCnt="9"/>
      <dgm:spPr/>
      <dgm:t>
        <a:bodyPr/>
        <a:lstStyle/>
        <a:p>
          <a:endParaRPr lang="it-IT"/>
        </a:p>
      </dgm:t>
    </dgm:pt>
    <dgm:pt modelId="{27ADAD78-C189-48F1-AF57-A8C023FA55B5}" type="pres">
      <dgm:prSet presAssocID="{D2A1BFE7-C599-46AD-9C07-ABAAE7ACF63B}" presName="hierRoot2" presStyleCnt="0"/>
      <dgm:spPr/>
    </dgm:pt>
    <dgm:pt modelId="{71EEAE81-C863-41DE-BF72-69D638905CBE}" type="pres">
      <dgm:prSet presAssocID="{D2A1BFE7-C599-46AD-9C07-ABAAE7ACF63B}" presName="composite2" presStyleCnt="0"/>
      <dgm:spPr/>
    </dgm:pt>
    <dgm:pt modelId="{CF360B09-60A3-4AB2-803E-839DC825E8B2}" type="pres">
      <dgm:prSet presAssocID="{D2A1BFE7-C599-46AD-9C07-ABAAE7ACF63B}" presName="background2" presStyleLbl="node2" presStyleIdx="5" presStyleCnt="9"/>
      <dgm:spPr/>
    </dgm:pt>
    <dgm:pt modelId="{FCC1CEBC-FCBB-4633-B018-53CD4A1C9C1A}" type="pres">
      <dgm:prSet presAssocID="{D2A1BFE7-C599-46AD-9C07-ABAAE7ACF63B}" presName="text2" presStyleLbl="fgAcc2" presStyleIdx="5" presStyleCnt="9" custScaleX="814895" custScaleY="1071760" custLinFactX="-1100000" custLinFactY="477618" custLinFactNeighborX="-1124590" custLinFactNeighborY="5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79D41B8-40D1-4C49-BAC5-AE37557023F8}" type="pres">
      <dgm:prSet presAssocID="{D2A1BFE7-C599-46AD-9C07-ABAAE7ACF63B}" presName="hierChild3" presStyleCnt="0"/>
      <dgm:spPr/>
    </dgm:pt>
    <dgm:pt modelId="{6FB9176B-BB65-47F1-898D-3CD93E7FBB8D}" type="pres">
      <dgm:prSet presAssocID="{438CFA6B-24D9-4CA8-B1DE-DB0B915B1914}" presName="Name10" presStyleLbl="parChTrans1D2" presStyleIdx="6" presStyleCnt="9"/>
      <dgm:spPr/>
      <dgm:t>
        <a:bodyPr/>
        <a:lstStyle/>
        <a:p>
          <a:endParaRPr lang="it-IT"/>
        </a:p>
      </dgm:t>
    </dgm:pt>
    <dgm:pt modelId="{CB5DC102-5223-4A71-A2F2-1D63D4AA8CC7}" type="pres">
      <dgm:prSet presAssocID="{7F5284D9-A2B0-499B-829A-E3BEC7A1C138}" presName="hierRoot2" presStyleCnt="0"/>
      <dgm:spPr/>
    </dgm:pt>
    <dgm:pt modelId="{3B7A0469-792F-482B-BDF8-430701CE5EA7}" type="pres">
      <dgm:prSet presAssocID="{7F5284D9-A2B0-499B-829A-E3BEC7A1C138}" presName="composite2" presStyleCnt="0"/>
      <dgm:spPr/>
    </dgm:pt>
    <dgm:pt modelId="{2EB79363-B189-46C8-A734-C4971F792FBA}" type="pres">
      <dgm:prSet presAssocID="{7F5284D9-A2B0-499B-829A-E3BEC7A1C138}" presName="background2" presStyleLbl="node2" presStyleIdx="6" presStyleCnt="9"/>
      <dgm:spPr/>
    </dgm:pt>
    <dgm:pt modelId="{2128FF20-1699-441A-9E7B-FD7DFFABB4B6}" type="pres">
      <dgm:prSet presAssocID="{7F5284D9-A2B0-499B-829A-E3BEC7A1C138}" presName="text2" presStyleLbl="fgAcc2" presStyleIdx="6" presStyleCnt="9" custScaleX="828297" custScaleY="933656" custLinFactX="-324772" custLinFactY="400000" custLinFactNeighborX="-400000" custLinFactNeighborY="46006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2A2FB77-E72C-4178-8DBF-2414BE645FED}" type="pres">
      <dgm:prSet presAssocID="{7F5284D9-A2B0-499B-829A-E3BEC7A1C138}" presName="hierChild3" presStyleCnt="0"/>
      <dgm:spPr/>
    </dgm:pt>
    <dgm:pt modelId="{66EF54F7-B36D-402B-ACE0-D8F53BC28A5A}" type="pres">
      <dgm:prSet presAssocID="{B952E1E3-36DE-4848-9FCC-78C52C53BF17}" presName="Name10" presStyleLbl="parChTrans1D2" presStyleIdx="7" presStyleCnt="9"/>
      <dgm:spPr/>
      <dgm:t>
        <a:bodyPr/>
        <a:lstStyle/>
        <a:p>
          <a:endParaRPr lang="it-IT"/>
        </a:p>
      </dgm:t>
    </dgm:pt>
    <dgm:pt modelId="{46E82B7C-A05D-4D08-AB51-39AE3BDA6A11}" type="pres">
      <dgm:prSet presAssocID="{28713867-7785-4C87-9D40-547AFC9E5FC0}" presName="hierRoot2" presStyleCnt="0"/>
      <dgm:spPr/>
    </dgm:pt>
    <dgm:pt modelId="{23480C62-F4F4-4416-B18A-C9B38B8BC86D}" type="pres">
      <dgm:prSet presAssocID="{28713867-7785-4C87-9D40-547AFC9E5FC0}" presName="composite2" presStyleCnt="0"/>
      <dgm:spPr/>
    </dgm:pt>
    <dgm:pt modelId="{5FE5FAD7-64B1-4C98-827A-E2FB3DB1C331}" type="pres">
      <dgm:prSet presAssocID="{28713867-7785-4C87-9D40-547AFC9E5FC0}" presName="background2" presStyleLbl="node2" presStyleIdx="7" presStyleCnt="9"/>
      <dgm:spPr/>
    </dgm:pt>
    <dgm:pt modelId="{CD05062E-A92B-4CEF-99CE-21E98E32CEC9}" type="pres">
      <dgm:prSet presAssocID="{28713867-7785-4C87-9D40-547AFC9E5FC0}" presName="text2" presStyleLbl="fgAcc2" presStyleIdx="7" presStyleCnt="9" custScaleX="673862" custScaleY="894890" custLinFactX="-1200000" custLinFactY="-300000" custLinFactNeighborX="-1243328" custLinFactNeighborY="-393787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5708DC-969A-47D2-AAAA-1A93A3C42CAA}" type="pres">
      <dgm:prSet presAssocID="{28713867-7785-4C87-9D40-547AFC9E5FC0}" presName="hierChild3" presStyleCnt="0"/>
      <dgm:spPr/>
    </dgm:pt>
    <dgm:pt modelId="{5A5E33E9-C55B-4E27-BCBA-3B6CA0D397E3}" type="pres">
      <dgm:prSet presAssocID="{55147618-CACF-4AC1-A1D4-F836254ECD10}" presName="Name10" presStyleLbl="parChTrans1D2" presStyleIdx="8" presStyleCnt="9"/>
      <dgm:spPr/>
      <dgm:t>
        <a:bodyPr/>
        <a:lstStyle/>
        <a:p>
          <a:endParaRPr lang="it-IT"/>
        </a:p>
      </dgm:t>
    </dgm:pt>
    <dgm:pt modelId="{A78DF6C9-917E-424A-ADA7-80139FF6D55B}" type="pres">
      <dgm:prSet presAssocID="{98A86FF0-28C8-47DC-9A64-A154DEC10065}" presName="hierRoot2" presStyleCnt="0"/>
      <dgm:spPr/>
    </dgm:pt>
    <dgm:pt modelId="{7BEBCBD3-FF1A-4E00-BD05-2DE7DFD32666}" type="pres">
      <dgm:prSet presAssocID="{98A86FF0-28C8-47DC-9A64-A154DEC10065}" presName="composite2" presStyleCnt="0"/>
      <dgm:spPr/>
    </dgm:pt>
    <dgm:pt modelId="{9EE19FFD-F039-4492-A3A4-E4031D0F9200}" type="pres">
      <dgm:prSet presAssocID="{98A86FF0-28C8-47DC-9A64-A154DEC10065}" presName="background2" presStyleLbl="node2" presStyleIdx="8" presStyleCnt="9"/>
      <dgm:spPr/>
    </dgm:pt>
    <dgm:pt modelId="{8A53CC41-3A47-4252-BEC2-CF96A1234393}" type="pres">
      <dgm:prSet presAssocID="{98A86FF0-28C8-47DC-9A64-A154DEC10065}" presName="text2" presStyleLbl="fgAcc2" presStyleIdx="8" presStyleCnt="9" custScaleX="1111678" custScaleY="1186891" custLinFactX="-854505" custLinFactY="-389553" custLinFactNeighborX="-900000" custLinFactNeighborY="-4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8267831-883F-474F-A202-BAA7D26C668A}" type="pres">
      <dgm:prSet presAssocID="{98A86FF0-28C8-47DC-9A64-A154DEC10065}" presName="hierChild3" presStyleCnt="0"/>
      <dgm:spPr/>
    </dgm:pt>
    <dgm:pt modelId="{92E02127-FE7B-4A86-B9BD-1F20F4B7DFCE}" type="pres">
      <dgm:prSet presAssocID="{3436FF5E-3D29-4F19-993A-84C2936AD434}" presName="hierRoot1" presStyleCnt="0"/>
      <dgm:spPr/>
    </dgm:pt>
    <dgm:pt modelId="{D571193E-F31C-4EA8-B0E5-7222174B5B9D}" type="pres">
      <dgm:prSet presAssocID="{3436FF5E-3D29-4F19-993A-84C2936AD434}" presName="composite" presStyleCnt="0"/>
      <dgm:spPr/>
    </dgm:pt>
    <dgm:pt modelId="{2422BA0D-B734-4694-903E-1717FBDDF158}" type="pres">
      <dgm:prSet presAssocID="{3436FF5E-3D29-4F19-993A-84C2936AD434}" presName="background" presStyleLbl="node0" presStyleIdx="1" presStyleCnt="2"/>
      <dgm:spPr/>
    </dgm:pt>
    <dgm:pt modelId="{7B6DB402-9C87-4652-9F04-79A3B93B050E}" type="pres">
      <dgm:prSet presAssocID="{3436FF5E-3D29-4F19-993A-84C2936AD434}" presName="text" presStyleLbl="fgAcc0" presStyleIdx="1" presStyleCnt="2" custScaleX="799405" custScaleY="762729" custLinFactX="1200000" custLinFactY="1644018" custLinFactNeighborX="1203673" custLinFactNeighborY="17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CC39321-9FF4-404B-8D92-79A3D206AF5F}" type="pres">
      <dgm:prSet presAssocID="{3436FF5E-3D29-4F19-993A-84C2936AD434}" presName="hierChild2" presStyleCnt="0"/>
      <dgm:spPr/>
    </dgm:pt>
  </dgm:ptLst>
  <dgm:cxnLst>
    <dgm:cxn modelId="{3061174F-CCD1-4230-8DFD-A9F6CD75E4A8}" type="presOf" srcId="{D75CE27B-189D-4B2F-B7F8-98EE2B82419C}" destId="{AE42F167-3ADE-4886-AE1F-EFA47E1B8D49}" srcOrd="0" destOrd="0" presId="urn:microsoft.com/office/officeart/2005/8/layout/hierarchy1"/>
    <dgm:cxn modelId="{7C7DBB10-B2BC-40BA-8DEB-BC279B2E856E}" type="presOf" srcId="{34BD4A3C-7B94-42E9-B423-4256264973F9}" destId="{3DED3680-162D-412C-BD8E-5825620B6205}" srcOrd="0" destOrd="0" presId="urn:microsoft.com/office/officeart/2005/8/layout/hierarchy1"/>
    <dgm:cxn modelId="{260DAFED-B13B-4699-83DE-DDDAE44E4682}" type="presOf" srcId="{5DE8E6F7-2A0B-48DA-A7C1-0BCA2AB69DB2}" destId="{35240F9C-DFE5-4678-A795-5BF7C4B30A99}" srcOrd="0" destOrd="0" presId="urn:microsoft.com/office/officeart/2005/8/layout/hierarchy1"/>
    <dgm:cxn modelId="{53AD4931-AFC0-4F31-8EF9-37B1C12977E9}" srcId="{CF9C736E-1441-47E7-9EB0-8586F199D336}" destId="{3436FF5E-3D29-4F19-993A-84C2936AD434}" srcOrd="1" destOrd="0" parTransId="{5BF44574-4CB9-44DD-8C69-42FAFC17DA75}" sibTransId="{EF69C4C7-234F-42C6-A250-DCCCA0CA6A20}"/>
    <dgm:cxn modelId="{6FC3CAF6-BCBA-419D-AE24-425AAD9B6EDC}" type="presOf" srcId="{4793FB1F-E899-4811-95E6-103A3DD11A41}" destId="{EB6378B9-D47A-4DEE-A697-F7DF658168D1}" srcOrd="0" destOrd="0" presId="urn:microsoft.com/office/officeart/2005/8/layout/hierarchy1"/>
    <dgm:cxn modelId="{B133C073-5038-4403-876D-7101B6FEB260}" srcId="{3ED15567-DDD2-4F02-BA08-E30D110CCE59}" destId="{34BD4A3C-7B94-42E9-B423-4256264973F9}" srcOrd="2" destOrd="0" parTransId="{C4CB73C3-21E2-48D3-A80F-7F81DFC11A51}" sibTransId="{E337A452-705D-4AEF-BE37-80059037C326}"/>
    <dgm:cxn modelId="{0A92EC3B-9DEF-4A94-A0B9-5C8C743F23FA}" type="presOf" srcId="{3ED15567-DDD2-4F02-BA08-E30D110CCE59}" destId="{DB23C2A1-466F-43C5-A88F-CC6F092B5435}" srcOrd="0" destOrd="0" presId="urn:microsoft.com/office/officeart/2005/8/layout/hierarchy1"/>
    <dgm:cxn modelId="{A6FFAEE7-C33F-4061-9F1E-A6308CAF7754}" type="presOf" srcId="{C4CB73C3-21E2-48D3-A80F-7F81DFC11A51}" destId="{BF384C2F-FF91-4213-999E-2DDB09BE8860}" srcOrd="0" destOrd="0" presId="urn:microsoft.com/office/officeart/2005/8/layout/hierarchy1"/>
    <dgm:cxn modelId="{4E4C45D5-89D4-40AA-86D5-A3F2FD6E1D9B}" type="presOf" srcId="{55147618-CACF-4AC1-A1D4-F836254ECD10}" destId="{5A5E33E9-C55B-4E27-BCBA-3B6CA0D397E3}" srcOrd="0" destOrd="0" presId="urn:microsoft.com/office/officeart/2005/8/layout/hierarchy1"/>
    <dgm:cxn modelId="{FBEE4815-83C0-4BEB-80D0-A1AEF63F40E7}" type="presOf" srcId="{46448077-C5F1-411A-B7DC-03FE0361F632}" destId="{7610FEB5-A8C3-4D13-BD5B-CA7087BD49C0}" srcOrd="0" destOrd="0" presId="urn:microsoft.com/office/officeart/2005/8/layout/hierarchy1"/>
    <dgm:cxn modelId="{2E86C116-CC00-49D1-A6FE-EF0AE41CC9B7}" type="presOf" srcId="{AFF81965-0807-4F5F-B05F-5062041D35D3}" destId="{2654ADCE-A807-401C-942C-02C29E9327F5}" srcOrd="0" destOrd="0" presId="urn:microsoft.com/office/officeart/2005/8/layout/hierarchy1"/>
    <dgm:cxn modelId="{21BCDBFA-478A-4E70-AFC9-46093364EF1C}" type="presOf" srcId="{98A86FF0-28C8-47DC-9A64-A154DEC10065}" destId="{8A53CC41-3A47-4252-BEC2-CF96A1234393}" srcOrd="0" destOrd="0" presId="urn:microsoft.com/office/officeart/2005/8/layout/hierarchy1"/>
    <dgm:cxn modelId="{C490227A-CF2E-4B13-8D17-23DE63DCE95F}" type="presOf" srcId="{587C521D-D84E-42E2-A2A5-300912BA4908}" destId="{F598318E-5602-4B58-8E88-DF6E2697AD74}" srcOrd="0" destOrd="0" presId="urn:microsoft.com/office/officeart/2005/8/layout/hierarchy1"/>
    <dgm:cxn modelId="{8973F31F-65F0-40EB-96FF-AA33085252EF}" type="presOf" srcId="{3436FF5E-3D29-4F19-993A-84C2936AD434}" destId="{7B6DB402-9C87-4652-9F04-79A3B93B050E}" srcOrd="0" destOrd="0" presId="urn:microsoft.com/office/officeart/2005/8/layout/hierarchy1"/>
    <dgm:cxn modelId="{400F5F66-21F6-4261-BD7A-1836BA14AEDE}" srcId="{3ED15567-DDD2-4F02-BA08-E30D110CCE59}" destId="{D75CE27B-189D-4B2F-B7F8-98EE2B82419C}" srcOrd="0" destOrd="0" parTransId="{D4685A63-E14E-4F26-ACAB-479E82BB1EEF}" sibTransId="{662F701E-7FCB-482A-9B98-A71EE1AC0E1C}"/>
    <dgm:cxn modelId="{792CADF9-2E50-4169-8C6B-90C5B792E3B5}" srcId="{CF9C736E-1441-47E7-9EB0-8586F199D336}" destId="{3ED15567-DDD2-4F02-BA08-E30D110CCE59}" srcOrd="0" destOrd="0" parTransId="{D3370EF9-F37C-4F81-93E9-A1617B49BFBE}" sibTransId="{5610B1EF-E6E3-4433-A7F2-C62E12665447}"/>
    <dgm:cxn modelId="{E20DA57B-997B-4C6E-9E26-1F496E19AEDE}" srcId="{3ED15567-DDD2-4F02-BA08-E30D110CCE59}" destId="{7F5284D9-A2B0-499B-829A-E3BEC7A1C138}" srcOrd="6" destOrd="0" parTransId="{438CFA6B-24D9-4CA8-B1DE-DB0B915B1914}" sibTransId="{D1A286F2-B850-44F3-931F-50E74F577CD1}"/>
    <dgm:cxn modelId="{C36B97AF-2B2E-4B6C-9E6B-00E4C0D16E6E}" srcId="{3ED15567-DDD2-4F02-BA08-E30D110CCE59}" destId="{28713867-7785-4C87-9D40-547AFC9E5FC0}" srcOrd="7" destOrd="0" parTransId="{B952E1E3-36DE-4848-9FCC-78C52C53BF17}" sibTransId="{98481560-939F-43D4-93D5-B91F151C3DE2}"/>
    <dgm:cxn modelId="{4E8E3A66-060B-4FB5-8F17-FD49C224732B}" srcId="{3ED15567-DDD2-4F02-BA08-E30D110CCE59}" destId="{4793FB1F-E899-4811-95E6-103A3DD11A41}" srcOrd="3" destOrd="0" parTransId="{AFF81965-0807-4F5F-B05F-5062041D35D3}" sibTransId="{51D7E3A6-886C-4591-968B-F1D2AB16B5A6}"/>
    <dgm:cxn modelId="{C0F9801E-BD96-4DA4-AFC4-7E4838CA8F93}" type="presOf" srcId="{CF9C736E-1441-47E7-9EB0-8586F199D336}" destId="{5DC07AE9-95A7-4E69-81A6-C830F6D1C8B3}" srcOrd="0" destOrd="0" presId="urn:microsoft.com/office/officeart/2005/8/layout/hierarchy1"/>
    <dgm:cxn modelId="{3472668B-EE26-4362-AC17-404BBB008E1B}" srcId="{3ED15567-DDD2-4F02-BA08-E30D110CCE59}" destId="{98A86FF0-28C8-47DC-9A64-A154DEC10065}" srcOrd="8" destOrd="0" parTransId="{55147618-CACF-4AC1-A1D4-F836254ECD10}" sibTransId="{F4510842-7C70-42E5-872A-059222923FE3}"/>
    <dgm:cxn modelId="{606B7DFC-1C25-4A9C-9749-74F78DD81C2D}" type="presOf" srcId="{D4685A63-E14E-4F26-ACAB-479E82BB1EEF}" destId="{69118E25-F896-4EA0-B925-180588EC4FE8}" srcOrd="0" destOrd="0" presId="urn:microsoft.com/office/officeart/2005/8/layout/hierarchy1"/>
    <dgm:cxn modelId="{00AFF083-EF27-4EAE-BF15-00EACAC8C6ED}" srcId="{3ED15567-DDD2-4F02-BA08-E30D110CCE59}" destId="{46448077-C5F1-411A-B7DC-03FE0361F632}" srcOrd="4" destOrd="0" parTransId="{587C521D-D84E-42E2-A2A5-300912BA4908}" sibTransId="{0858034E-83E4-4D47-9A31-17676662EB42}"/>
    <dgm:cxn modelId="{BE00C980-ED39-497F-B7E3-ECC0AC97CF66}" type="presOf" srcId="{228D2F83-A73E-45E8-B386-1E287BAB5DF2}" destId="{2A49FE64-166D-4C2E-928A-BDA74C594AF8}" srcOrd="0" destOrd="0" presId="urn:microsoft.com/office/officeart/2005/8/layout/hierarchy1"/>
    <dgm:cxn modelId="{9CE66D72-DA8B-420E-92C5-D49402C34C29}" srcId="{3ED15567-DDD2-4F02-BA08-E30D110CCE59}" destId="{D2A1BFE7-C599-46AD-9C07-ABAAE7ACF63B}" srcOrd="5" destOrd="0" parTransId="{5DE8E6F7-2A0B-48DA-A7C1-0BCA2AB69DB2}" sibTransId="{5FB4FB3D-0C64-4B04-9EC1-83BB2E03EE0B}"/>
    <dgm:cxn modelId="{21FB777F-7535-4016-B173-46538A9B9946}" type="presOf" srcId="{28713867-7785-4C87-9D40-547AFC9E5FC0}" destId="{CD05062E-A92B-4CEF-99CE-21E98E32CEC9}" srcOrd="0" destOrd="0" presId="urn:microsoft.com/office/officeart/2005/8/layout/hierarchy1"/>
    <dgm:cxn modelId="{12BED408-3148-4FE1-A56B-71CC2DBBE8C2}" srcId="{3ED15567-DDD2-4F02-BA08-E30D110CCE59}" destId="{228D2F83-A73E-45E8-B386-1E287BAB5DF2}" srcOrd="1" destOrd="0" parTransId="{E364F1C3-FA42-4EF9-9F00-FE27E52D6797}" sibTransId="{79491015-F2E1-4BBA-A625-58C069D8D342}"/>
    <dgm:cxn modelId="{BAC32D8A-5D23-47C5-812D-679C22662FB8}" type="presOf" srcId="{B952E1E3-36DE-4848-9FCC-78C52C53BF17}" destId="{66EF54F7-B36D-402B-ACE0-D8F53BC28A5A}" srcOrd="0" destOrd="0" presId="urn:microsoft.com/office/officeart/2005/8/layout/hierarchy1"/>
    <dgm:cxn modelId="{7A97D07F-6A65-4053-908F-5A357B10AD67}" type="presOf" srcId="{7F5284D9-A2B0-499B-829A-E3BEC7A1C138}" destId="{2128FF20-1699-441A-9E7B-FD7DFFABB4B6}" srcOrd="0" destOrd="0" presId="urn:microsoft.com/office/officeart/2005/8/layout/hierarchy1"/>
    <dgm:cxn modelId="{5AD197BD-6441-4850-979F-AA773B09F225}" type="presOf" srcId="{E364F1C3-FA42-4EF9-9F00-FE27E52D6797}" destId="{745239FB-47CD-426A-9093-373EBF9D5ED9}" srcOrd="0" destOrd="0" presId="urn:microsoft.com/office/officeart/2005/8/layout/hierarchy1"/>
    <dgm:cxn modelId="{A9D4F733-2C5B-41F3-8135-C1F4C204959C}" type="presOf" srcId="{438CFA6B-24D9-4CA8-B1DE-DB0B915B1914}" destId="{6FB9176B-BB65-47F1-898D-3CD93E7FBB8D}" srcOrd="0" destOrd="0" presId="urn:microsoft.com/office/officeart/2005/8/layout/hierarchy1"/>
    <dgm:cxn modelId="{2D699AC1-7C53-42C4-BC54-9FDD122D59F1}" type="presOf" srcId="{D2A1BFE7-C599-46AD-9C07-ABAAE7ACF63B}" destId="{FCC1CEBC-FCBB-4633-B018-53CD4A1C9C1A}" srcOrd="0" destOrd="0" presId="urn:microsoft.com/office/officeart/2005/8/layout/hierarchy1"/>
    <dgm:cxn modelId="{7469DFBE-E09E-44E9-9F88-49DCEB07084E}" type="presParOf" srcId="{5DC07AE9-95A7-4E69-81A6-C830F6D1C8B3}" destId="{6F82FFA8-002F-4FAD-9772-17838024ED28}" srcOrd="0" destOrd="0" presId="urn:microsoft.com/office/officeart/2005/8/layout/hierarchy1"/>
    <dgm:cxn modelId="{28C9FF0C-1841-4989-AC5C-B22F6002C308}" type="presParOf" srcId="{6F82FFA8-002F-4FAD-9772-17838024ED28}" destId="{5218B208-2F95-45D7-88C1-CD5230B2F003}" srcOrd="0" destOrd="0" presId="urn:microsoft.com/office/officeart/2005/8/layout/hierarchy1"/>
    <dgm:cxn modelId="{C327802D-BBFD-4C67-B676-256E80EB8F86}" type="presParOf" srcId="{5218B208-2F95-45D7-88C1-CD5230B2F003}" destId="{F6DE1E12-5755-4EFA-9A7F-32F4DFE2F689}" srcOrd="0" destOrd="0" presId="urn:microsoft.com/office/officeart/2005/8/layout/hierarchy1"/>
    <dgm:cxn modelId="{15D8D13F-2428-4A2B-847A-C9E00CCEBD62}" type="presParOf" srcId="{5218B208-2F95-45D7-88C1-CD5230B2F003}" destId="{DB23C2A1-466F-43C5-A88F-CC6F092B5435}" srcOrd="1" destOrd="0" presId="urn:microsoft.com/office/officeart/2005/8/layout/hierarchy1"/>
    <dgm:cxn modelId="{6B0E683C-6844-4A2B-ABDB-E68125396455}" type="presParOf" srcId="{6F82FFA8-002F-4FAD-9772-17838024ED28}" destId="{6DA6C035-7AFA-4B64-A169-86BD9EB81B7F}" srcOrd="1" destOrd="0" presId="urn:microsoft.com/office/officeart/2005/8/layout/hierarchy1"/>
    <dgm:cxn modelId="{9CBD3A01-21CB-4A2D-A72A-F619B3FAF284}" type="presParOf" srcId="{6DA6C035-7AFA-4B64-A169-86BD9EB81B7F}" destId="{69118E25-F896-4EA0-B925-180588EC4FE8}" srcOrd="0" destOrd="0" presId="urn:microsoft.com/office/officeart/2005/8/layout/hierarchy1"/>
    <dgm:cxn modelId="{84E3E050-E485-4954-BC2F-6D7A3C82F89C}" type="presParOf" srcId="{6DA6C035-7AFA-4B64-A169-86BD9EB81B7F}" destId="{8FD0C0F0-A1D9-4132-91A4-359E5E0BF4E9}" srcOrd="1" destOrd="0" presId="urn:microsoft.com/office/officeart/2005/8/layout/hierarchy1"/>
    <dgm:cxn modelId="{E3D189AD-B4DE-40F0-ABB8-65C743B3A59D}" type="presParOf" srcId="{8FD0C0F0-A1D9-4132-91A4-359E5E0BF4E9}" destId="{7C6FA221-CBD2-4B83-B56D-8F436DB90DB1}" srcOrd="0" destOrd="0" presId="urn:microsoft.com/office/officeart/2005/8/layout/hierarchy1"/>
    <dgm:cxn modelId="{8F334C62-D448-49B0-8294-FB5CEA8FFD20}" type="presParOf" srcId="{7C6FA221-CBD2-4B83-B56D-8F436DB90DB1}" destId="{6FF314B1-EC1D-4D3F-9BF9-4EA540261D8D}" srcOrd="0" destOrd="0" presId="urn:microsoft.com/office/officeart/2005/8/layout/hierarchy1"/>
    <dgm:cxn modelId="{197BF969-DED3-4816-96D2-37D6129A5A67}" type="presParOf" srcId="{7C6FA221-CBD2-4B83-B56D-8F436DB90DB1}" destId="{AE42F167-3ADE-4886-AE1F-EFA47E1B8D49}" srcOrd="1" destOrd="0" presId="urn:microsoft.com/office/officeart/2005/8/layout/hierarchy1"/>
    <dgm:cxn modelId="{44E5AF95-EE2A-463D-B665-D3D89D76F6B3}" type="presParOf" srcId="{8FD0C0F0-A1D9-4132-91A4-359E5E0BF4E9}" destId="{C4D5D665-75AB-4118-BA54-09C0F42E3DA9}" srcOrd="1" destOrd="0" presId="urn:microsoft.com/office/officeart/2005/8/layout/hierarchy1"/>
    <dgm:cxn modelId="{D8B47C3B-C67A-4A6A-B007-83D6BC3FAD98}" type="presParOf" srcId="{6DA6C035-7AFA-4B64-A169-86BD9EB81B7F}" destId="{745239FB-47CD-426A-9093-373EBF9D5ED9}" srcOrd="2" destOrd="0" presId="urn:microsoft.com/office/officeart/2005/8/layout/hierarchy1"/>
    <dgm:cxn modelId="{27763EA8-1A24-46DA-8220-6159D286A3DF}" type="presParOf" srcId="{6DA6C035-7AFA-4B64-A169-86BD9EB81B7F}" destId="{1471ECE2-5AB0-4CC7-848C-523F3BB6A344}" srcOrd="3" destOrd="0" presId="urn:microsoft.com/office/officeart/2005/8/layout/hierarchy1"/>
    <dgm:cxn modelId="{000C202D-1C81-4EA4-BC80-DE50F5CE2761}" type="presParOf" srcId="{1471ECE2-5AB0-4CC7-848C-523F3BB6A344}" destId="{96DF7036-BE0C-4256-B8B8-EBF25C434394}" srcOrd="0" destOrd="0" presId="urn:microsoft.com/office/officeart/2005/8/layout/hierarchy1"/>
    <dgm:cxn modelId="{F16E6285-0D82-4E16-8ABF-800BDF08F4E9}" type="presParOf" srcId="{96DF7036-BE0C-4256-B8B8-EBF25C434394}" destId="{D5B13B85-BD59-4634-BE93-700B1730B211}" srcOrd="0" destOrd="0" presId="urn:microsoft.com/office/officeart/2005/8/layout/hierarchy1"/>
    <dgm:cxn modelId="{85E29275-D1BA-450A-8120-0B5CBC39297A}" type="presParOf" srcId="{96DF7036-BE0C-4256-B8B8-EBF25C434394}" destId="{2A49FE64-166D-4C2E-928A-BDA74C594AF8}" srcOrd="1" destOrd="0" presId="urn:microsoft.com/office/officeart/2005/8/layout/hierarchy1"/>
    <dgm:cxn modelId="{C7CD34FE-6E1B-442A-AA58-5569EE21688C}" type="presParOf" srcId="{1471ECE2-5AB0-4CC7-848C-523F3BB6A344}" destId="{5C65E2B6-1685-42A9-8D92-4A4299EB77A1}" srcOrd="1" destOrd="0" presId="urn:microsoft.com/office/officeart/2005/8/layout/hierarchy1"/>
    <dgm:cxn modelId="{1FE1E4E1-273C-48A6-8538-61BFAF6CC2E7}" type="presParOf" srcId="{6DA6C035-7AFA-4B64-A169-86BD9EB81B7F}" destId="{BF384C2F-FF91-4213-999E-2DDB09BE8860}" srcOrd="4" destOrd="0" presId="urn:microsoft.com/office/officeart/2005/8/layout/hierarchy1"/>
    <dgm:cxn modelId="{DDBBA8BB-4BCB-45E6-9C42-6E801B8F09DB}" type="presParOf" srcId="{6DA6C035-7AFA-4B64-A169-86BD9EB81B7F}" destId="{4EF2950A-599E-462A-BABF-AB28130E6357}" srcOrd="5" destOrd="0" presId="urn:microsoft.com/office/officeart/2005/8/layout/hierarchy1"/>
    <dgm:cxn modelId="{456515A6-CDBD-4E51-B5F2-6A42ADDD8EFA}" type="presParOf" srcId="{4EF2950A-599E-462A-BABF-AB28130E6357}" destId="{550B07C1-39AC-4B5D-8198-27AC84613BA9}" srcOrd="0" destOrd="0" presId="urn:microsoft.com/office/officeart/2005/8/layout/hierarchy1"/>
    <dgm:cxn modelId="{CAC2C75F-32BA-4347-B7D0-CC098B135D14}" type="presParOf" srcId="{550B07C1-39AC-4B5D-8198-27AC84613BA9}" destId="{BF496205-1EAB-42FB-9786-260453DD5DC2}" srcOrd="0" destOrd="0" presId="urn:microsoft.com/office/officeart/2005/8/layout/hierarchy1"/>
    <dgm:cxn modelId="{EEF52E57-5C9A-49C3-992F-E6FC635EFDFA}" type="presParOf" srcId="{550B07C1-39AC-4B5D-8198-27AC84613BA9}" destId="{3DED3680-162D-412C-BD8E-5825620B6205}" srcOrd="1" destOrd="0" presId="urn:microsoft.com/office/officeart/2005/8/layout/hierarchy1"/>
    <dgm:cxn modelId="{76F0E541-E6DE-489A-8778-A89026A4FA50}" type="presParOf" srcId="{4EF2950A-599E-462A-BABF-AB28130E6357}" destId="{E9847A0D-D659-4F89-A21C-E0A3901B81CC}" srcOrd="1" destOrd="0" presId="urn:microsoft.com/office/officeart/2005/8/layout/hierarchy1"/>
    <dgm:cxn modelId="{92EE724A-699B-48F2-96BF-61DE46D9146D}" type="presParOf" srcId="{6DA6C035-7AFA-4B64-A169-86BD9EB81B7F}" destId="{2654ADCE-A807-401C-942C-02C29E9327F5}" srcOrd="6" destOrd="0" presId="urn:microsoft.com/office/officeart/2005/8/layout/hierarchy1"/>
    <dgm:cxn modelId="{E617A988-0536-4AD8-81F0-443307B458E1}" type="presParOf" srcId="{6DA6C035-7AFA-4B64-A169-86BD9EB81B7F}" destId="{C97C3FD2-C678-45F6-A872-E615DF0A13BB}" srcOrd="7" destOrd="0" presId="urn:microsoft.com/office/officeart/2005/8/layout/hierarchy1"/>
    <dgm:cxn modelId="{F7A6D27A-9B00-4097-837C-68B590DE446E}" type="presParOf" srcId="{C97C3FD2-C678-45F6-A872-E615DF0A13BB}" destId="{C34D45AC-DBBD-497A-BA6A-4DE5D9894259}" srcOrd="0" destOrd="0" presId="urn:microsoft.com/office/officeart/2005/8/layout/hierarchy1"/>
    <dgm:cxn modelId="{3D4E94BE-7F95-4D85-95C2-34B6EBE20121}" type="presParOf" srcId="{C34D45AC-DBBD-497A-BA6A-4DE5D9894259}" destId="{44ADB990-AA4D-418A-9A1A-B3632CAC0DC6}" srcOrd="0" destOrd="0" presId="urn:microsoft.com/office/officeart/2005/8/layout/hierarchy1"/>
    <dgm:cxn modelId="{7B01D1C6-D837-43FF-A543-A1DAE58A499D}" type="presParOf" srcId="{C34D45AC-DBBD-497A-BA6A-4DE5D9894259}" destId="{EB6378B9-D47A-4DEE-A697-F7DF658168D1}" srcOrd="1" destOrd="0" presId="urn:microsoft.com/office/officeart/2005/8/layout/hierarchy1"/>
    <dgm:cxn modelId="{7E46776A-1DB4-4252-BF4E-E5022CAB6DAC}" type="presParOf" srcId="{C97C3FD2-C678-45F6-A872-E615DF0A13BB}" destId="{F14A7275-91D4-4674-BFB0-230E05E1E62D}" srcOrd="1" destOrd="0" presId="urn:microsoft.com/office/officeart/2005/8/layout/hierarchy1"/>
    <dgm:cxn modelId="{AF8D1BF7-05F5-44AE-AEB0-F1D167896106}" type="presParOf" srcId="{6DA6C035-7AFA-4B64-A169-86BD9EB81B7F}" destId="{F598318E-5602-4B58-8E88-DF6E2697AD74}" srcOrd="8" destOrd="0" presId="urn:microsoft.com/office/officeart/2005/8/layout/hierarchy1"/>
    <dgm:cxn modelId="{FA32D7F0-469D-4904-A6CA-82A0B7A8B6B9}" type="presParOf" srcId="{6DA6C035-7AFA-4B64-A169-86BD9EB81B7F}" destId="{F7C44696-3953-4C0A-B282-09D274B0181B}" srcOrd="9" destOrd="0" presId="urn:microsoft.com/office/officeart/2005/8/layout/hierarchy1"/>
    <dgm:cxn modelId="{AD4CD5CE-13EE-4113-A1A7-2C39C2275EC5}" type="presParOf" srcId="{F7C44696-3953-4C0A-B282-09D274B0181B}" destId="{E55888B4-1030-4620-B442-DD3D3E906115}" srcOrd="0" destOrd="0" presId="urn:microsoft.com/office/officeart/2005/8/layout/hierarchy1"/>
    <dgm:cxn modelId="{706AC4F2-B1A0-46E7-87F6-213A09A1FAE2}" type="presParOf" srcId="{E55888B4-1030-4620-B442-DD3D3E906115}" destId="{811F8ECF-4569-41F2-B241-C95A7A172C27}" srcOrd="0" destOrd="0" presId="urn:microsoft.com/office/officeart/2005/8/layout/hierarchy1"/>
    <dgm:cxn modelId="{3C2F4E03-B72E-431F-84CD-0EF08C0F23FB}" type="presParOf" srcId="{E55888B4-1030-4620-B442-DD3D3E906115}" destId="{7610FEB5-A8C3-4D13-BD5B-CA7087BD49C0}" srcOrd="1" destOrd="0" presId="urn:microsoft.com/office/officeart/2005/8/layout/hierarchy1"/>
    <dgm:cxn modelId="{814766E6-8016-4818-81AC-118BAADFBEE7}" type="presParOf" srcId="{F7C44696-3953-4C0A-B282-09D274B0181B}" destId="{2B595565-0154-43A4-9C8D-15390CCA11A6}" srcOrd="1" destOrd="0" presId="urn:microsoft.com/office/officeart/2005/8/layout/hierarchy1"/>
    <dgm:cxn modelId="{08730D11-1B29-4CCC-8E36-428389A72ACE}" type="presParOf" srcId="{6DA6C035-7AFA-4B64-A169-86BD9EB81B7F}" destId="{35240F9C-DFE5-4678-A795-5BF7C4B30A99}" srcOrd="10" destOrd="0" presId="urn:microsoft.com/office/officeart/2005/8/layout/hierarchy1"/>
    <dgm:cxn modelId="{FBA68BCB-8B8B-4CC6-B11A-C9A9137D8CBB}" type="presParOf" srcId="{6DA6C035-7AFA-4B64-A169-86BD9EB81B7F}" destId="{27ADAD78-C189-48F1-AF57-A8C023FA55B5}" srcOrd="11" destOrd="0" presId="urn:microsoft.com/office/officeart/2005/8/layout/hierarchy1"/>
    <dgm:cxn modelId="{1FEB9ABD-255E-45B1-BDE3-1DDB467266CE}" type="presParOf" srcId="{27ADAD78-C189-48F1-AF57-A8C023FA55B5}" destId="{71EEAE81-C863-41DE-BF72-69D638905CBE}" srcOrd="0" destOrd="0" presId="urn:microsoft.com/office/officeart/2005/8/layout/hierarchy1"/>
    <dgm:cxn modelId="{D2A45216-CCF5-4FB0-B592-C58E344B4686}" type="presParOf" srcId="{71EEAE81-C863-41DE-BF72-69D638905CBE}" destId="{CF360B09-60A3-4AB2-803E-839DC825E8B2}" srcOrd="0" destOrd="0" presId="urn:microsoft.com/office/officeart/2005/8/layout/hierarchy1"/>
    <dgm:cxn modelId="{E5C5660C-54A4-4205-B750-5AEA41216A0B}" type="presParOf" srcId="{71EEAE81-C863-41DE-BF72-69D638905CBE}" destId="{FCC1CEBC-FCBB-4633-B018-53CD4A1C9C1A}" srcOrd="1" destOrd="0" presId="urn:microsoft.com/office/officeart/2005/8/layout/hierarchy1"/>
    <dgm:cxn modelId="{4B5FEF74-91C5-44EE-8BDB-85165D8E2026}" type="presParOf" srcId="{27ADAD78-C189-48F1-AF57-A8C023FA55B5}" destId="{B79D41B8-40D1-4C49-BAC5-AE37557023F8}" srcOrd="1" destOrd="0" presId="urn:microsoft.com/office/officeart/2005/8/layout/hierarchy1"/>
    <dgm:cxn modelId="{7CE16845-5027-49D5-9BE9-1BF7FC2B0F38}" type="presParOf" srcId="{6DA6C035-7AFA-4B64-A169-86BD9EB81B7F}" destId="{6FB9176B-BB65-47F1-898D-3CD93E7FBB8D}" srcOrd="12" destOrd="0" presId="urn:microsoft.com/office/officeart/2005/8/layout/hierarchy1"/>
    <dgm:cxn modelId="{B621F627-8F93-4683-B053-DC2F01428168}" type="presParOf" srcId="{6DA6C035-7AFA-4B64-A169-86BD9EB81B7F}" destId="{CB5DC102-5223-4A71-A2F2-1D63D4AA8CC7}" srcOrd="13" destOrd="0" presId="urn:microsoft.com/office/officeart/2005/8/layout/hierarchy1"/>
    <dgm:cxn modelId="{541D60F4-0AFE-4D6E-B607-158E13BEC69D}" type="presParOf" srcId="{CB5DC102-5223-4A71-A2F2-1D63D4AA8CC7}" destId="{3B7A0469-792F-482B-BDF8-430701CE5EA7}" srcOrd="0" destOrd="0" presId="urn:microsoft.com/office/officeart/2005/8/layout/hierarchy1"/>
    <dgm:cxn modelId="{FAC0F2AD-95E2-4462-AA62-55065E684A3C}" type="presParOf" srcId="{3B7A0469-792F-482B-BDF8-430701CE5EA7}" destId="{2EB79363-B189-46C8-A734-C4971F792FBA}" srcOrd="0" destOrd="0" presId="urn:microsoft.com/office/officeart/2005/8/layout/hierarchy1"/>
    <dgm:cxn modelId="{0A8EB0CF-DF26-4D26-B393-330CAC776D69}" type="presParOf" srcId="{3B7A0469-792F-482B-BDF8-430701CE5EA7}" destId="{2128FF20-1699-441A-9E7B-FD7DFFABB4B6}" srcOrd="1" destOrd="0" presId="urn:microsoft.com/office/officeart/2005/8/layout/hierarchy1"/>
    <dgm:cxn modelId="{C614BB83-D65E-4E5F-B747-406F47D92C47}" type="presParOf" srcId="{CB5DC102-5223-4A71-A2F2-1D63D4AA8CC7}" destId="{F2A2FB77-E72C-4178-8DBF-2414BE645FED}" srcOrd="1" destOrd="0" presId="urn:microsoft.com/office/officeart/2005/8/layout/hierarchy1"/>
    <dgm:cxn modelId="{D8452547-DC48-438C-8D9A-F3019B6F2335}" type="presParOf" srcId="{6DA6C035-7AFA-4B64-A169-86BD9EB81B7F}" destId="{66EF54F7-B36D-402B-ACE0-D8F53BC28A5A}" srcOrd="14" destOrd="0" presId="urn:microsoft.com/office/officeart/2005/8/layout/hierarchy1"/>
    <dgm:cxn modelId="{19AE162E-5089-4C3C-8BC6-CDDD3F6EFB0D}" type="presParOf" srcId="{6DA6C035-7AFA-4B64-A169-86BD9EB81B7F}" destId="{46E82B7C-A05D-4D08-AB51-39AE3BDA6A11}" srcOrd="15" destOrd="0" presId="urn:microsoft.com/office/officeart/2005/8/layout/hierarchy1"/>
    <dgm:cxn modelId="{3ACFDE59-38FD-4663-9598-F063D1F17E10}" type="presParOf" srcId="{46E82B7C-A05D-4D08-AB51-39AE3BDA6A11}" destId="{23480C62-F4F4-4416-B18A-C9B38B8BC86D}" srcOrd="0" destOrd="0" presId="urn:microsoft.com/office/officeart/2005/8/layout/hierarchy1"/>
    <dgm:cxn modelId="{F6CBD3FB-1943-4644-B6CA-B6A7736CA8A9}" type="presParOf" srcId="{23480C62-F4F4-4416-B18A-C9B38B8BC86D}" destId="{5FE5FAD7-64B1-4C98-827A-E2FB3DB1C331}" srcOrd="0" destOrd="0" presId="urn:microsoft.com/office/officeart/2005/8/layout/hierarchy1"/>
    <dgm:cxn modelId="{F59EC334-13EE-4081-8207-00E68F163794}" type="presParOf" srcId="{23480C62-F4F4-4416-B18A-C9B38B8BC86D}" destId="{CD05062E-A92B-4CEF-99CE-21E98E32CEC9}" srcOrd="1" destOrd="0" presId="urn:microsoft.com/office/officeart/2005/8/layout/hierarchy1"/>
    <dgm:cxn modelId="{DA000D9E-8592-4FA4-8B13-F2371C4AC645}" type="presParOf" srcId="{46E82B7C-A05D-4D08-AB51-39AE3BDA6A11}" destId="{5D5708DC-969A-47D2-AAAA-1A93A3C42CAA}" srcOrd="1" destOrd="0" presId="urn:microsoft.com/office/officeart/2005/8/layout/hierarchy1"/>
    <dgm:cxn modelId="{C629E0B3-3DC1-4E5D-A1E4-16631375FC33}" type="presParOf" srcId="{6DA6C035-7AFA-4B64-A169-86BD9EB81B7F}" destId="{5A5E33E9-C55B-4E27-BCBA-3B6CA0D397E3}" srcOrd="16" destOrd="0" presId="urn:microsoft.com/office/officeart/2005/8/layout/hierarchy1"/>
    <dgm:cxn modelId="{A7BC77D2-F579-4E86-A785-9488490D4C63}" type="presParOf" srcId="{6DA6C035-7AFA-4B64-A169-86BD9EB81B7F}" destId="{A78DF6C9-917E-424A-ADA7-80139FF6D55B}" srcOrd="17" destOrd="0" presId="urn:microsoft.com/office/officeart/2005/8/layout/hierarchy1"/>
    <dgm:cxn modelId="{F42C4CCC-F6D0-4FEE-8D70-115FF40EAB4E}" type="presParOf" srcId="{A78DF6C9-917E-424A-ADA7-80139FF6D55B}" destId="{7BEBCBD3-FF1A-4E00-BD05-2DE7DFD32666}" srcOrd="0" destOrd="0" presId="urn:microsoft.com/office/officeart/2005/8/layout/hierarchy1"/>
    <dgm:cxn modelId="{6FE157A6-7704-4E38-B855-EDA9AEC4FF1E}" type="presParOf" srcId="{7BEBCBD3-FF1A-4E00-BD05-2DE7DFD32666}" destId="{9EE19FFD-F039-4492-A3A4-E4031D0F9200}" srcOrd="0" destOrd="0" presId="urn:microsoft.com/office/officeart/2005/8/layout/hierarchy1"/>
    <dgm:cxn modelId="{2C714A73-DA2D-46E6-877E-045E18098DB5}" type="presParOf" srcId="{7BEBCBD3-FF1A-4E00-BD05-2DE7DFD32666}" destId="{8A53CC41-3A47-4252-BEC2-CF96A1234393}" srcOrd="1" destOrd="0" presId="urn:microsoft.com/office/officeart/2005/8/layout/hierarchy1"/>
    <dgm:cxn modelId="{48237EE6-65C7-4EB2-B18E-565DCDA1AF81}" type="presParOf" srcId="{A78DF6C9-917E-424A-ADA7-80139FF6D55B}" destId="{58267831-883F-474F-A202-BAA7D26C668A}" srcOrd="1" destOrd="0" presId="urn:microsoft.com/office/officeart/2005/8/layout/hierarchy1"/>
    <dgm:cxn modelId="{2F1B7C25-B0AB-447D-B5ED-061CDC986EDF}" type="presParOf" srcId="{5DC07AE9-95A7-4E69-81A6-C830F6D1C8B3}" destId="{92E02127-FE7B-4A86-B9BD-1F20F4B7DFCE}" srcOrd="1" destOrd="0" presId="urn:microsoft.com/office/officeart/2005/8/layout/hierarchy1"/>
    <dgm:cxn modelId="{0FE3F0ED-8714-4BF9-B625-FC0C2928DB7C}" type="presParOf" srcId="{92E02127-FE7B-4A86-B9BD-1F20F4B7DFCE}" destId="{D571193E-F31C-4EA8-B0E5-7222174B5B9D}" srcOrd="0" destOrd="0" presId="urn:microsoft.com/office/officeart/2005/8/layout/hierarchy1"/>
    <dgm:cxn modelId="{C4E4C5E7-9AB4-4D18-A7BD-AA55B82CACD2}" type="presParOf" srcId="{D571193E-F31C-4EA8-B0E5-7222174B5B9D}" destId="{2422BA0D-B734-4694-903E-1717FBDDF158}" srcOrd="0" destOrd="0" presId="urn:microsoft.com/office/officeart/2005/8/layout/hierarchy1"/>
    <dgm:cxn modelId="{D1CC51E9-859A-4FF6-B32A-E9C9DE6827A4}" type="presParOf" srcId="{D571193E-F31C-4EA8-B0E5-7222174B5B9D}" destId="{7B6DB402-9C87-4652-9F04-79A3B93B050E}" srcOrd="1" destOrd="0" presId="urn:microsoft.com/office/officeart/2005/8/layout/hierarchy1"/>
    <dgm:cxn modelId="{BBEBD5A9-EDE5-476C-8379-FC6DFBAF0F2D}" type="presParOf" srcId="{92E02127-FE7B-4A86-B9BD-1F20F4B7DFCE}" destId="{9CC39321-9FF4-404B-8D92-79A3D206AF5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726911E-0002-4F69-B2E0-2CEE02E1CAD7}">
      <dsp:nvSpPr>
        <dsp:cNvPr id="0" name=""/>
        <dsp:cNvSpPr/>
      </dsp:nvSpPr>
      <dsp:spPr>
        <a:xfrm>
          <a:off x="6776810" y="4109189"/>
          <a:ext cx="4474702" cy="373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88"/>
              </a:lnTo>
              <a:lnTo>
                <a:pt x="4474702" y="240688"/>
              </a:lnTo>
              <a:lnTo>
                <a:pt x="4474702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545F6E-9593-4D9F-9646-2A4DE1ECA335}">
      <dsp:nvSpPr>
        <dsp:cNvPr id="0" name=""/>
        <dsp:cNvSpPr/>
      </dsp:nvSpPr>
      <dsp:spPr>
        <a:xfrm>
          <a:off x="6776810" y="4109189"/>
          <a:ext cx="2720811" cy="373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88"/>
              </a:lnTo>
              <a:lnTo>
                <a:pt x="2720811" y="240688"/>
              </a:lnTo>
              <a:lnTo>
                <a:pt x="2720811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103C5-2AAE-44CE-9FB7-8FA5B5C6EA61}">
      <dsp:nvSpPr>
        <dsp:cNvPr id="0" name=""/>
        <dsp:cNvSpPr/>
      </dsp:nvSpPr>
      <dsp:spPr>
        <a:xfrm>
          <a:off x="6776810" y="4109189"/>
          <a:ext cx="966921" cy="373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0688"/>
              </a:lnTo>
              <a:lnTo>
                <a:pt x="966921" y="240688"/>
              </a:lnTo>
              <a:lnTo>
                <a:pt x="966921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290BBF-EC95-40D4-A02D-682A079F9D7E}">
      <dsp:nvSpPr>
        <dsp:cNvPr id="0" name=""/>
        <dsp:cNvSpPr/>
      </dsp:nvSpPr>
      <dsp:spPr>
        <a:xfrm>
          <a:off x="5989841" y="4109189"/>
          <a:ext cx="786969" cy="373625"/>
        </a:xfrm>
        <a:custGeom>
          <a:avLst/>
          <a:gdLst/>
          <a:ahLst/>
          <a:cxnLst/>
          <a:rect l="0" t="0" r="0" b="0"/>
          <a:pathLst>
            <a:path>
              <a:moveTo>
                <a:pt x="786969" y="0"/>
              </a:moveTo>
              <a:lnTo>
                <a:pt x="786969" y="240688"/>
              </a:lnTo>
              <a:lnTo>
                <a:pt x="0" y="240688"/>
              </a:lnTo>
              <a:lnTo>
                <a:pt x="0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AAFACC-A955-4211-89F5-939216DBFFE6}">
      <dsp:nvSpPr>
        <dsp:cNvPr id="0" name=""/>
        <dsp:cNvSpPr/>
      </dsp:nvSpPr>
      <dsp:spPr>
        <a:xfrm>
          <a:off x="4235950" y="4109189"/>
          <a:ext cx="2540859" cy="373625"/>
        </a:xfrm>
        <a:custGeom>
          <a:avLst/>
          <a:gdLst/>
          <a:ahLst/>
          <a:cxnLst/>
          <a:rect l="0" t="0" r="0" b="0"/>
          <a:pathLst>
            <a:path>
              <a:moveTo>
                <a:pt x="2540859" y="0"/>
              </a:moveTo>
              <a:lnTo>
                <a:pt x="2540859" y="240688"/>
              </a:lnTo>
              <a:lnTo>
                <a:pt x="0" y="240688"/>
              </a:lnTo>
              <a:lnTo>
                <a:pt x="0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568928-A5F0-496F-B59A-676E4604EA41}">
      <dsp:nvSpPr>
        <dsp:cNvPr id="0" name=""/>
        <dsp:cNvSpPr/>
      </dsp:nvSpPr>
      <dsp:spPr>
        <a:xfrm>
          <a:off x="2482060" y="4109189"/>
          <a:ext cx="4294749" cy="373625"/>
        </a:xfrm>
        <a:custGeom>
          <a:avLst/>
          <a:gdLst/>
          <a:ahLst/>
          <a:cxnLst/>
          <a:rect l="0" t="0" r="0" b="0"/>
          <a:pathLst>
            <a:path>
              <a:moveTo>
                <a:pt x="4294749" y="0"/>
              </a:moveTo>
              <a:lnTo>
                <a:pt x="4294749" y="240688"/>
              </a:lnTo>
              <a:lnTo>
                <a:pt x="0" y="240688"/>
              </a:lnTo>
              <a:lnTo>
                <a:pt x="0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49B7B-D9AB-410B-841F-7766B3B556BA}">
      <dsp:nvSpPr>
        <dsp:cNvPr id="0" name=""/>
        <dsp:cNvSpPr/>
      </dsp:nvSpPr>
      <dsp:spPr>
        <a:xfrm>
          <a:off x="728169" y="4109189"/>
          <a:ext cx="6048640" cy="373625"/>
        </a:xfrm>
        <a:custGeom>
          <a:avLst/>
          <a:gdLst/>
          <a:ahLst/>
          <a:cxnLst/>
          <a:rect l="0" t="0" r="0" b="0"/>
          <a:pathLst>
            <a:path>
              <a:moveTo>
                <a:pt x="6048640" y="0"/>
              </a:moveTo>
              <a:lnTo>
                <a:pt x="6048640" y="240688"/>
              </a:lnTo>
              <a:lnTo>
                <a:pt x="0" y="240688"/>
              </a:lnTo>
              <a:lnTo>
                <a:pt x="0" y="373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F1021-3B7E-4E5F-A81C-F0C15E07CDE6}">
      <dsp:nvSpPr>
        <dsp:cNvPr id="0" name=""/>
        <dsp:cNvSpPr/>
      </dsp:nvSpPr>
      <dsp:spPr>
        <a:xfrm>
          <a:off x="3346305" y="2736896"/>
          <a:ext cx="3430504" cy="461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129"/>
              </a:lnTo>
              <a:lnTo>
                <a:pt x="3430504" y="328129"/>
              </a:lnTo>
              <a:lnTo>
                <a:pt x="3430504" y="4610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96ABA-767C-4FF5-A251-48B6ABCDC7E9}">
      <dsp:nvSpPr>
        <dsp:cNvPr id="0" name=""/>
        <dsp:cNvSpPr/>
      </dsp:nvSpPr>
      <dsp:spPr>
        <a:xfrm>
          <a:off x="3346305" y="2736896"/>
          <a:ext cx="1545612" cy="405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62"/>
              </a:lnTo>
              <a:lnTo>
                <a:pt x="1545612" y="272262"/>
              </a:lnTo>
              <a:lnTo>
                <a:pt x="1545612" y="4051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239FB-47CD-426A-9093-373EBF9D5ED9}">
      <dsp:nvSpPr>
        <dsp:cNvPr id="0" name=""/>
        <dsp:cNvSpPr/>
      </dsp:nvSpPr>
      <dsp:spPr>
        <a:xfrm>
          <a:off x="3210911" y="2736896"/>
          <a:ext cx="135393" cy="478088"/>
        </a:xfrm>
        <a:custGeom>
          <a:avLst/>
          <a:gdLst/>
          <a:ahLst/>
          <a:cxnLst/>
          <a:rect l="0" t="0" r="0" b="0"/>
          <a:pathLst>
            <a:path>
              <a:moveTo>
                <a:pt x="135393" y="0"/>
              </a:moveTo>
              <a:lnTo>
                <a:pt x="135393" y="345151"/>
              </a:lnTo>
              <a:lnTo>
                <a:pt x="0" y="345151"/>
              </a:lnTo>
              <a:lnTo>
                <a:pt x="0" y="4780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8E25-F896-4EA0-B925-180588EC4FE8}">
      <dsp:nvSpPr>
        <dsp:cNvPr id="0" name=""/>
        <dsp:cNvSpPr/>
      </dsp:nvSpPr>
      <dsp:spPr>
        <a:xfrm>
          <a:off x="882992" y="2736896"/>
          <a:ext cx="2463313" cy="424572"/>
        </a:xfrm>
        <a:custGeom>
          <a:avLst/>
          <a:gdLst/>
          <a:ahLst/>
          <a:cxnLst/>
          <a:rect l="0" t="0" r="0" b="0"/>
          <a:pathLst>
            <a:path>
              <a:moveTo>
                <a:pt x="2463313" y="0"/>
              </a:moveTo>
              <a:lnTo>
                <a:pt x="2463313" y="291635"/>
              </a:lnTo>
              <a:lnTo>
                <a:pt x="0" y="291635"/>
              </a:lnTo>
              <a:lnTo>
                <a:pt x="0" y="42457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E1E12-5755-4EFA-9A7F-32F4DFE2F689}">
      <dsp:nvSpPr>
        <dsp:cNvPr id="0" name=""/>
        <dsp:cNvSpPr/>
      </dsp:nvSpPr>
      <dsp:spPr>
        <a:xfrm>
          <a:off x="2628805" y="1825670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C2A1-466F-43C5-A88F-CC6F092B5435}">
      <dsp:nvSpPr>
        <dsp:cNvPr id="0" name=""/>
        <dsp:cNvSpPr/>
      </dsp:nvSpPr>
      <dsp:spPr>
        <a:xfrm>
          <a:off x="2788249" y="1977143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Titolare del trattamento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err="1" smtClean="0"/>
            <a:t>D.S.</a:t>
          </a:r>
          <a:r>
            <a:rPr lang="it-IT" sz="1000" kern="1200" dirty="0" smtClean="0"/>
            <a:t> Alessandro </a:t>
          </a:r>
          <a:r>
            <a:rPr lang="it-IT" sz="1000" kern="1200" dirty="0" err="1" smtClean="0"/>
            <a:t>Bussotti</a:t>
          </a:r>
          <a:endParaRPr lang="it-IT" sz="1000" kern="1200" dirty="0"/>
        </a:p>
      </dsp:txBody>
      <dsp:txXfrm>
        <a:off x="2788249" y="1977143"/>
        <a:ext cx="1435001" cy="911225"/>
      </dsp:txXfrm>
    </dsp:sp>
    <dsp:sp modelId="{6FF314B1-EC1D-4D3F-9BF9-4EA540261D8D}">
      <dsp:nvSpPr>
        <dsp:cNvPr id="0" name=""/>
        <dsp:cNvSpPr/>
      </dsp:nvSpPr>
      <dsp:spPr>
        <a:xfrm>
          <a:off x="165491" y="3161468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2F167-3ADE-4886-AE1F-EFA47E1B8D49}">
      <dsp:nvSpPr>
        <dsp:cNvPr id="0" name=""/>
        <dsp:cNvSpPr/>
      </dsp:nvSpPr>
      <dsp:spPr>
        <a:xfrm>
          <a:off x="324936" y="3312941"/>
          <a:ext cx="1435001" cy="911225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Docenti referenti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(cfr. slide 2)</a:t>
          </a:r>
          <a:endParaRPr lang="it-IT" sz="1000" kern="1200" dirty="0"/>
        </a:p>
      </dsp:txBody>
      <dsp:txXfrm>
        <a:off x="324936" y="3312941"/>
        <a:ext cx="1435001" cy="911225"/>
      </dsp:txXfrm>
    </dsp:sp>
    <dsp:sp modelId="{D5B13B85-BD59-4634-BE93-700B1730B211}">
      <dsp:nvSpPr>
        <dsp:cNvPr id="0" name=""/>
        <dsp:cNvSpPr/>
      </dsp:nvSpPr>
      <dsp:spPr>
        <a:xfrm>
          <a:off x="2493411" y="3214985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FE64-166D-4C2E-928A-BDA74C594AF8}">
      <dsp:nvSpPr>
        <dsp:cNvPr id="0" name=""/>
        <dsp:cNvSpPr/>
      </dsp:nvSpPr>
      <dsp:spPr>
        <a:xfrm>
          <a:off x="2652855" y="3366457"/>
          <a:ext cx="1435001" cy="91122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Sportello psicologico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Dott. Filippina Romano</a:t>
          </a:r>
          <a:endParaRPr lang="it-IT" sz="1000" kern="1200" dirty="0"/>
        </a:p>
      </dsp:txBody>
      <dsp:txXfrm>
        <a:off x="2652855" y="3366457"/>
        <a:ext cx="1435001" cy="911225"/>
      </dsp:txXfrm>
    </dsp:sp>
    <dsp:sp modelId="{A27C1CAD-B15D-4EA8-BCE0-50BC9D3C1E5E}">
      <dsp:nvSpPr>
        <dsp:cNvPr id="0" name=""/>
        <dsp:cNvSpPr/>
      </dsp:nvSpPr>
      <dsp:spPr>
        <a:xfrm>
          <a:off x="4174417" y="3142096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910DC-C62F-4865-B7EA-B317D21DF041}">
      <dsp:nvSpPr>
        <dsp:cNvPr id="0" name=""/>
        <dsp:cNvSpPr/>
      </dsp:nvSpPr>
      <dsp:spPr>
        <a:xfrm>
          <a:off x="4333862" y="3293568"/>
          <a:ext cx="1435001" cy="91122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della Protezione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Dott. </a:t>
          </a:r>
          <a:r>
            <a:rPr lang="it-IT" sz="1000" kern="1200" dirty="0" smtClean="0"/>
            <a:t>Giacomo Briga</a:t>
          </a:r>
          <a:endParaRPr lang="it-IT" sz="1000" kern="1200" dirty="0"/>
        </a:p>
      </dsp:txBody>
      <dsp:txXfrm>
        <a:off x="4333862" y="3293568"/>
        <a:ext cx="1435001" cy="911225"/>
      </dsp:txXfrm>
    </dsp:sp>
    <dsp:sp modelId="{9EA06116-7BC2-4BB5-AB19-C0F71C93D5D2}">
      <dsp:nvSpPr>
        <dsp:cNvPr id="0" name=""/>
        <dsp:cNvSpPr/>
      </dsp:nvSpPr>
      <dsp:spPr>
        <a:xfrm>
          <a:off x="6059309" y="3197963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51D9C-1397-4E19-B440-00101893E029}">
      <dsp:nvSpPr>
        <dsp:cNvPr id="0" name=""/>
        <dsp:cNvSpPr/>
      </dsp:nvSpPr>
      <dsp:spPr>
        <a:xfrm>
          <a:off x="6218754" y="3349435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err="1" smtClean="0"/>
            <a:t>D.S.G.A.</a:t>
          </a:r>
          <a:r>
            <a:rPr lang="it-IT" sz="1000" kern="1200" dirty="0" smtClean="0"/>
            <a:t> </a:t>
          </a:r>
          <a:r>
            <a:rPr lang="it-IT" sz="1000" kern="1200" dirty="0" smtClean="0"/>
            <a:t>Dott.ssa Nicoletta </a:t>
          </a:r>
          <a:r>
            <a:rPr lang="it-IT" sz="1000" kern="1200" dirty="0" err="1" smtClean="0"/>
            <a:t>Menichelli</a:t>
          </a:r>
          <a:endParaRPr lang="it-IT" sz="1000" kern="1200" dirty="0"/>
        </a:p>
      </dsp:txBody>
      <dsp:txXfrm>
        <a:off x="6218754" y="3349435"/>
        <a:ext cx="1435001" cy="911225"/>
      </dsp:txXfrm>
    </dsp:sp>
    <dsp:sp modelId="{6BB08A3C-F656-413B-807A-0113E89B8FF9}">
      <dsp:nvSpPr>
        <dsp:cNvPr id="0" name=""/>
        <dsp:cNvSpPr/>
      </dsp:nvSpPr>
      <dsp:spPr>
        <a:xfrm>
          <a:off x="10669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D811A1-D7A6-4F01-BE9C-11BAEBBD7F01}">
      <dsp:nvSpPr>
        <dsp:cNvPr id="0" name=""/>
        <dsp:cNvSpPr/>
      </dsp:nvSpPr>
      <dsp:spPr>
        <a:xfrm>
          <a:off x="170113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r>
            <a:rPr lang="it-IT" sz="1000" kern="1200" dirty="0" smtClean="0"/>
            <a:t> </a:t>
          </a:r>
          <a:r>
            <a:rPr lang="it-IT" sz="1000" kern="1200" smtClean="0"/>
            <a:t>Maria Pia </a:t>
          </a:r>
          <a:r>
            <a:rPr lang="it-IT" sz="1000" kern="1200" dirty="0" smtClean="0"/>
            <a:t>Bartolini</a:t>
          </a:r>
          <a:endParaRPr lang="it-IT" sz="1000" kern="1200" dirty="0"/>
        </a:p>
      </dsp:txBody>
      <dsp:txXfrm>
        <a:off x="170113" y="4634287"/>
        <a:ext cx="1435001" cy="911225"/>
      </dsp:txXfrm>
    </dsp:sp>
    <dsp:sp modelId="{0375827F-769E-4D8C-B531-60A184BD5C1C}">
      <dsp:nvSpPr>
        <dsp:cNvPr id="0" name=""/>
        <dsp:cNvSpPr/>
      </dsp:nvSpPr>
      <dsp:spPr>
        <a:xfrm>
          <a:off x="1764559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A83F69-30C4-4934-B1CB-F7627FC3D13E}">
      <dsp:nvSpPr>
        <dsp:cNvPr id="0" name=""/>
        <dsp:cNvSpPr/>
      </dsp:nvSpPr>
      <dsp:spPr>
        <a:xfrm>
          <a:off x="1924004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endParaRPr lang="it-IT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Elena Tarsia</a:t>
          </a:r>
          <a:endParaRPr lang="it-IT" sz="1000" kern="1200" dirty="0"/>
        </a:p>
      </dsp:txBody>
      <dsp:txXfrm>
        <a:off x="1924004" y="4634287"/>
        <a:ext cx="1435001" cy="911225"/>
      </dsp:txXfrm>
    </dsp:sp>
    <dsp:sp modelId="{348D6370-7292-45B9-8EED-767E91B0EC1E}">
      <dsp:nvSpPr>
        <dsp:cNvPr id="0" name=""/>
        <dsp:cNvSpPr/>
      </dsp:nvSpPr>
      <dsp:spPr>
        <a:xfrm>
          <a:off x="3518450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FD087-3C20-4FFA-8436-849A6B4C498E}">
      <dsp:nvSpPr>
        <dsp:cNvPr id="0" name=""/>
        <dsp:cNvSpPr/>
      </dsp:nvSpPr>
      <dsp:spPr>
        <a:xfrm>
          <a:off x="3677894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Responsabili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r>
            <a:rPr lang="it-IT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Maria </a:t>
          </a:r>
          <a:r>
            <a:rPr lang="it-IT" sz="1000" kern="1200" dirty="0" err="1" smtClean="0"/>
            <a:t>Spatafora</a:t>
          </a:r>
          <a:endParaRPr lang="it-IT" sz="1000" kern="1200" dirty="0"/>
        </a:p>
      </dsp:txBody>
      <dsp:txXfrm>
        <a:off x="3677894" y="4634287"/>
        <a:ext cx="1435001" cy="911225"/>
      </dsp:txXfrm>
    </dsp:sp>
    <dsp:sp modelId="{2A5D6804-2A8E-4AB4-980C-04E2E19E9177}">
      <dsp:nvSpPr>
        <dsp:cNvPr id="0" name=""/>
        <dsp:cNvSpPr/>
      </dsp:nvSpPr>
      <dsp:spPr>
        <a:xfrm>
          <a:off x="5272340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96DD73-87B2-4CDB-8469-B85D20447225}">
      <dsp:nvSpPr>
        <dsp:cNvPr id="0" name=""/>
        <dsp:cNvSpPr/>
      </dsp:nvSpPr>
      <dsp:spPr>
        <a:xfrm>
          <a:off x="5431785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Responsabili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r>
            <a:rPr lang="it-IT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Patrizia </a:t>
          </a:r>
          <a:r>
            <a:rPr lang="it-IT" sz="1000" kern="1200" dirty="0" err="1" smtClean="0"/>
            <a:t>Gattai</a:t>
          </a:r>
          <a:endParaRPr lang="it-IT" sz="1000" kern="1200" dirty="0"/>
        </a:p>
      </dsp:txBody>
      <dsp:txXfrm>
        <a:off x="5431785" y="4634287"/>
        <a:ext cx="1435001" cy="911225"/>
      </dsp:txXfrm>
    </dsp:sp>
    <dsp:sp modelId="{1E42F4D5-6D2A-4663-84C8-B91ABAA879AA}">
      <dsp:nvSpPr>
        <dsp:cNvPr id="0" name=""/>
        <dsp:cNvSpPr/>
      </dsp:nvSpPr>
      <dsp:spPr>
        <a:xfrm>
          <a:off x="7026231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70B86E-DC83-4143-9CA8-B779DA90E1D2}">
      <dsp:nvSpPr>
        <dsp:cNvPr id="0" name=""/>
        <dsp:cNvSpPr/>
      </dsp:nvSpPr>
      <dsp:spPr>
        <a:xfrm>
          <a:off x="7185675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r>
            <a:rPr lang="it-IT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Daniela Lombardi</a:t>
          </a:r>
        </a:p>
      </dsp:txBody>
      <dsp:txXfrm>
        <a:off x="7185675" y="4634287"/>
        <a:ext cx="1435001" cy="911225"/>
      </dsp:txXfrm>
    </dsp:sp>
    <dsp:sp modelId="{5D9228B0-783D-450F-A866-268A0796C8AA}">
      <dsp:nvSpPr>
        <dsp:cNvPr id="0" name=""/>
        <dsp:cNvSpPr/>
      </dsp:nvSpPr>
      <dsp:spPr>
        <a:xfrm>
          <a:off x="8780121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03FC7D-213C-4B0C-B3E3-EA4BD10200DD}">
      <dsp:nvSpPr>
        <dsp:cNvPr id="0" name=""/>
        <dsp:cNvSpPr/>
      </dsp:nvSpPr>
      <dsp:spPr>
        <a:xfrm>
          <a:off x="8939566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trattamento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Amm.va</a:t>
          </a:r>
          <a:r>
            <a:rPr lang="it-IT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Giuliana Calopresti</a:t>
          </a:r>
          <a:endParaRPr lang="it-IT" sz="1000" kern="1200" dirty="0"/>
        </a:p>
      </dsp:txBody>
      <dsp:txXfrm>
        <a:off x="8939566" y="4634287"/>
        <a:ext cx="1435001" cy="911225"/>
      </dsp:txXfrm>
    </dsp:sp>
    <dsp:sp modelId="{52E39032-678D-4019-A66F-B0BE1867CF11}">
      <dsp:nvSpPr>
        <dsp:cNvPr id="0" name=""/>
        <dsp:cNvSpPr/>
      </dsp:nvSpPr>
      <dsp:spPr>
        <a:xfrm>
          <a:off x="10534011" y="4482814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CF00E-8587-484C-B950-D3632B6099CC}">
      <dsp:nvSpPr>
        <dsp:cNvPr id="0" name=""/>
        <dsp:cNvSpPr/>
      </dsp:nvSpPr>
      <dsp:spPr>
        <a:xfrm>
          <a:off x="10693456" y="4634287"/>
          <a:ext cx="1435001" cy="91122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Responsabile del </a:t>
          </a:r>
          <a:r>
            <a:rPr lang="it-IT" sz="1000" kern="1200" dirty="0" err="1" smtClean="0"/>
            <a:t>trattamemto</a:t>
          </a:r>
          <a:r>
            <a:rPr lang="it-IT" sz="1000" kern="1200" dirty="0" smtClean="0"/>
            <a:t> dei Dati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Ass. </a:t>
          </a:r>
          <a:r>
            <a:rPr lang="it-IT" sz="1000" kern="1200" dirty="0" err="1" smtClean="0"/>
            <a:t>Amm.vo</a:t>
          </a:r>
          <a:r>
            <a:rPr lang="it-IT" sz="1000" kern="1200" dirty="0" smtClean="0"/>
            <a:t>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000" kern="1200" dirty="0" smtClean="0"/>
            <a:t>Roberto </a:t>
          </a:r>
          <a:r>
            <a:rPr lang="it-IT" sz="1000" kern="1200" dirty="0" err="1" smtClean="0"/>
            <a:t>Santamaria</a:t>
          </a:r>
          <a:endParaRPr lang="it-IT" sz="1000" kern="1200" dirty="0"/>
        </a:p>
      </dsp:txBody>
      <dsp:txXfrm>
        <a:off x="10693456" y="4634287"/>
        <a:ext cx="1435001" cy="911225"/>
      </dsp:txXfrm>
    </dsp:sp>
    <dsp:sp modelId="{AD0D9258-0CE2-4573-BE27-E0D914B9749C}">
      <dsp:nvSpPr>
        <dsp:cNvPr id="0" name=""/>
        <dsp:cNvSpPr/>
      </dsp:nvSpPr>
      <dsp:spPr>
        <a:xfrm>
          <a:off x="4395395" y="1825670"/>
          <a:ext cx="1435001" cy="9112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14712F-9B26-4515-B414-419C1E0E6FD4}">
      <dsp:nvSpPr>
        <dsp:cNvPr id="0" name=""/>
        <dsp:cNvSpPr/>
      </dsp:nvSpPr>
      <dsp:spPr>
        <a:xfrm>
          <a:off x="4554839" y="1977143"/>
          <a:ext cx="1435001" cy="911225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0" kern="1200" dirty="0" smtClean="0"/>
            <a:t>Axios e Spaggiari</a:t>
          </a:r>
          <a:endParaRPr lang="it-IT" sz="1400" b="0" kern="1200" dirty="0"/>
        </a:p>
      </dsp:txBody>
      <dsp:txXfrm>
        <a:off x="4554839" y="1977143"/>
        <a:ext cx="1435001" cy="91122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55D442-17F8-402F-8979-4F3FE67F7008}">
      <dsp:nvSpPr>
        <dsp:cNvPr id="0" name=""/>
        <dsp:cNvSpPr/>
      </dsp:nvSpPr>
      <dsp:spPr>
        <a:xfrm>
          <a:off x="2757970" y="1795011"/>
          <a:ext cx="2780353" cy="2006835"/>
        </a:xfrm>
        <a:custGeom>
          <a:avLst/>
          <a:gdLst/>
          <a:ahLst/>
          <a:cxnLst/>
          <a:rect l="0" t="0" r="0" b="0"/>
          <a:pathLst>
            <a:path>
              <a:moveTo>
                <a:pt x="2780353" y="0"/>
              </a:moveTo>
              <a:lnTo>
                <a:pt x="2780353" y="1998032"/>
              </a:lnTo>
              <a:lnTo>
                <a:pt x="0" y="1998032"/>
              </a:lnTo>
              <a:lnTo>
                <a:pt x="0" y="2006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673D3-4DF4-4E96-9D7D-C8EE9ED776B9}">
      <dsp:nvSpPr>
        <dsp:cNvPr id="0" name=""/>
        <dsp:cNvSpPr/>
      </dsp:nvSpPr>
      <dsp:spPr>
        <a:xfrm>
          <a:off x="4485653" y="1795011"/>
          <a:ext cx="1052669" cy="2057584"/>
        </a:xfrm>
        <a:custGeom>
          <a:avLst/>
          <a:gdLst/>
          <a:ahLst/>
          <a:cxnLst/>
          <a:rect l="0" t="0" r="0" b="0"/>
          <a:pathLst>
            <a:path>
              <a:moveTo>
                <a:pt x="1052669" y="0"/>
              </a:moveTo>
              <a:lnTo>
                <a:pt x="1052669" y="2048781"/>
              </a:lnTo>
              <a:lnTo>
                <a:pt x="0" y="2048781"/>
              </a:lnTo>
              <a:lnTo>
                <a:pt x="0" y="20575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5E33E9-C55B-4E27-BCBA-3B6CA0D397E3}">
      <dsp:nvSpPr>
        <dsp:cNvPr id="0" name=""/>
        <dsp:cNvSpPr/>
      </dsp:nvSpPr>
      <dsp:spPr>
        <a:xfrm>
          <a:off x="5538323" y="1795011"/>
          <a:ext cx="2870982" cy="1092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4089"/>
              </a:lnTo>
              <a:lnTo>
                <a:pt x="2870982" y="1084089"/>
              </a:lnTo>
              <a:lnTo>
                <a:pt x="2870982" y="10928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F54F7-B36D-402B-ACE0-D8F53BC28A5A}">
      <dsp:nvSpPr>
        <dsp:cNvPr id="0" name=""/>
        <dsp:cNvSpPr/>
      </dsp:nvSpPr>
      <dsp:spPr>
        <a:xfrm>
          <a:off x="5538323" y="1795011"/>
          <a:ext cx="121335" cy="1076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7296"/>
              </a:lnTo>
              <a:lnTo>
                <a:pt x="121335" y="1067296"/>
              </a:lnTo>
              <a:lnTo>
                <a:pt x="121335" y="10760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F6CF4-A4CF-4B57-B382-7CD0553EB3D2}">
      <dsp:nvSpPr>
        <dsp:cNvPr id="0" name=""/>
        <dsp:cNvSpPr/>
      </dsp:nvSpPr>
      <dsp:spPr>
        <a:xfrm>
          <a:off x="5538323" y="1795011"/>
          <a:ext cx="225951" cy="2127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8818"/>
              </a:lnTo>
              <a:lnTo>
                <a:pt x="225951" y="2118818"/>
              </a:lnTo>
              <a:lnTo>
                <a:pt x="225951" y="21276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ADCE-A807-401C-942C-02C29E9327F5}">
      <dsp:nvSpPr>
        <dsp:cNvPr id="0" name=""/>
        <dsp:cNvSpPr/>
      </dsp:nvSpPr>
      <dsp:spPr>
        <a:xfrm>
          <a:off x="5538323" y="1795011"/>
          <a:ext cx="1233362" cy="11580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9244"/>
              </a:lnTo>
              <a:lnTo>
                <a:pt x="1233362" y="1149244"/>
              </a:lnTo>
              <a:lnTo>
                <a:pt x="1233362" y="11580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04C8E-6CED-4113-8717-B16F42F45160}">
      <dsp:nvSpPr>
        <dsp:cNvPr id="0" name=""/>
        <dsp:cNvSpPr/>
      </dsp:nvSpPr>
      <dsp:spPr>
        <a:xfrm>
          <a:off x="4219238" y="1795011"/>
          <a:ext cx="1319084" cy="1092679"/>
        </a:xfrm>
        <a:custGeom>
          <a:avLst/>
          <a:gdLst/>
          <a:ahLst/>
          <a:cxnLst/>
          <a:rect l="0" t="0" r="0" b="0"/>
          <a:pathLst>
            <a:path>
              <a:moveTo>
                <a:pt x="1319084" y="0"/>
              </a:moveTo>
              <a:lnTo>
                <a:pt x="1319084" y="1083877"/>
              </a:lnTo>
              <a:lnTo>
                <a:pt x="0" y="1083877"/>
              </a:lnTo>
              <a:lnTo>
                <a:pt x="0" y="10926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84C2F-FF91-4213-999E-2DDB09BE8860}">
      <dsp:nvSpPr>
        <dsp:cNvPr id="0" name=""/>
        <dsp:cNvSpPr/>
      </dsp:nvSpPr>
      <dsp:spPr>
        <a:xfrm>
          <a:off x="2815741" y="1795011"/>
          <a:ext cx="2722581" cy="1074180"/>
        </a:xfrm>
        <a:custGeom>
          <a:avLst/>
          <a:gdLst/>
          <a:ahLst/>
          <a:cxnLst/>
          <a:rect l="0" t="0" r="0" b="0"/>
          <a:pathLst>
            <a:path>
              <a:moveTo>
                <a:pt x="2722581" y="0"/>
              </a:moveTo>
              <a:lnTo>
                <a:pt x="2722581" y="1065377"/>
              </a:lnTo>
              <a:lnTo>
                <a:pt x="0" y="1065377"/>
              </a:lnTo>
              <a:lnTo>
                <a:pt x="0" y="10741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F1021-3B7E-4E5F-A81C-F0C15E07CDE6}">
      <dsp:nvSpPr>
        <dsp:cNvPr id="0" name=""/>
        <dsp:cNvSpPr/>
      </dsp:nvSpPr>
      <dsp:spPr>
        <a:xfrm>
          <a:off x="5538323" y="1795011"/>
          <a:ext cx="1097017" cy="3258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045"/>
              </a:lnTo>
              <a:lnTo>
                <a:pt x="1097017" y="317045"/>
              </a:lnTo>
              <a:lnTo>
                <a:pt x="1097017" y="3258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96ABA-767C-4FF5-A251-48B6ABCDC7E9}">
      <dsp:nvSpPr>
        <dsp:cNvPr id="0" name=""/>
        <dsp:cNvSpPr/>
      </dsp:nvSpPr>
      <dsp:spPr>
        <a:xfrm>
          <a:off x="5492603" y="1795011"/>
          <a:ext cx="91440" cy="3467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7931"/>
              </a:lnTo>
              <a:lnTo>
                <a:pt x="86158" y="337931"/>
              </a:lnTo>
              <a:lnTo>
                <a:pt x="86158" y="34673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239FB-47CD-426A-9093-373EBF9D5ED9}">
      <dsp:nvSpPr>
        <dsp:cNvPr id="0" name=""/>
        <dsp:cNvSpPr/>
      </dsp:nvSpPr>
      <dsp:spPr>
        <a:xfrm>
          <a:off x="4136843" y="1795011"/>
          <a:ext cx="1401479" cy="327423"/>
        </a:xfrm>
        <a:custGeom>
          <a:avLst/>
          <a:gdLst/>
          <a:ahLst/>
          <a:cxnLst/>
          <a:rect l="0" t="0" r="0" b="0"/>
          <a:pathLst>
            <a:path>
              <a:moveTo>
                <a:pt x="1401479" y="0"/>
              </a:moveTo>
              <a:lnTo>
                <a:pt x="1401479" y="318620"/>
              </a:lnTo>
              <a:lnTo>
                <a:pt x="0" y="318620"/>
              </a:lnTo>
              <a:lnTo>
                <a:pt x="0" y="327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11C22-FACE-4426-8C42-8BC4D96C139E}">
      <dsp:nvSpPr>
        <dsp:cNvPr id="0" name=""/>
        <dsp:cNvSpPr/>
      </dsp:nvSpPr>
      <dsp:spPr>
        <a:xfrm>
          <a:off x="5538323" y="1795011"/>
          <a:ext cx="3462839" cy="267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70"/>
              </a:lnTo>
              <a:lnTo>
                <a:pt x="3462839" y="258370"/>
              </a:lnTo>
              <a:lnTo>
                <a:pt x="3462839" y="2671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003FA-00D4-4E4D-9D94-A9533C7EB575}">
      <dsp:nvSpPr>
        <dsp:cNvPr id="0" name=""/>
        <dsp:cNvSpPr/>
      </dsp:nvSpPr>
      <dsp:spPr>
        <a:xfrm>
          <a:off x="5538323" y="1795011"/>
          <a:ext cx="2259747" cy="333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964"/>
              </a:lnTo>
              <a:lnTo>
                <a:pt x="2259747" y="324964"/>
              </a:lnTo>
              <a:lnTo>
                <a:pt x="2259747" y="3337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8E25-F896-4EA0-B925-180588EC4FE8}">
      <dsp:nvSpPr>
        <dsp:cNvPr id="0" name=""/>
        <dsp:cNvSpPr/>
      </dsp:nvSpPr>
      <dsp:spPr>
        <a:xfrm>
          <a:off x="2387848" y="1795011"/>
          <a:ext cx="3150475" cy="322520"/>
        </a:xfrm>
        <a:custGeom>
          <a:avLst/>
          <a:gdLst/>
          <a:ahLst/>
          <a:cxnLst/>
          <a:rect l="0" t="0" r="0" b="0"/>
          <a:pathLst>
            <a:path>
              <a:moveTo>
                <a:pt x="3150475" y="0"/>
              </a:moveTo>
              <a:lnTo>
                <a:pt x="3150475" y="313717"/>
              </a:lnTo>
              <a:lnTo>
                <a:pt x="0" y="313717"/>
              </a:lnTo>
              <a:lnTo>
                <a:pt x="0" y="3225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E1E12-5755-4EFA-9A7F-32F4DFE2F689}">
      <dsp:nvSpPr>
        <dsp:cNvPr id="0" name=""/>
        <dsp:cNvSpPr/>
      </dsp:nvSpPr>
      <dsp:spPr>
        <a:xfrm>
          <a:off x="5117233" y="1081533"/>
          <a:ext cx="842180" cy="7134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C2A1-466F-43C5-A88F-CC6F092B5435}">
      <dsp:nvSpPr>
        <dsp:cNvPr id="0" name=""/>
        <dsp:cNvSpPr/>
      </dsp:nvSpPr>
      <dsp:spPr>
        <a:xfrm>
          <a:off x="5127791" y="1091563"/>
          <a:ext cx="842180" cy="7134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Titolare del trattamento dati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D.S.</a:t>
          </a:r>
          <a:r>
            <a:rPr lang="it-IT" sz="900" kern="1200" dirty="0" smtClean="0"/>
            <a:t> Alessandro Bussotti</a:t>
          </a:r>
          <a:endParaRPr lang="it-IT" sz="900" kern="1200" dirty="0"/>
        </a:p>
      </dsp:txBody>
      <dsp:txXfrm>
        <a:off x="5127791" y="1091563"/>
        <a:ext cx="842180" cy="713478"/>
      </dsp:txXfrm>
    </dsp:sp>
    <dsp:sp modelId="{6FF314B1-EC1D-4D3F-9BF9-4EA540261D8D}">
      <dsp:nvSpPr>
        <dsp:cNvPr id="0" name=""/>
        <dsp:cNvSpPr/>
      </dsp:nvSpPr>
      <dsp:spPr>
        <a:xfrm>
          <a:off x="2031362" y="2117532"/>
          <a:ext cx="712972" cy="5234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2F167-3ADE-4886-AE1F-EFA47E1B8D49}">
      <dsp:nvSpPr>
        <dsp:cNvPr id="0" name=""/>
        <dsp:cNvSpPr/>
      </dsp:nvSpPr>
      <dsp:spPr>
        <a:xfrm>
          <a:off x="2041920" y="2127562"/>
          <a:ext cx="712972" cy="523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Primo collaboratore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Flavia Conte</a:t>
          </a:r>
        </a:p>
      </dsp:txBody>
      <dsp:txXfrm>
        <a:off x="2041920" y="2127562"/>
        <a:ext cx="712972" cy="523488"/>
      </dsp:txXfrm>
    </dsp:sp>
    <dsp:sp modelId="{E9C244D6-A0D2-4CC0-B0E0-A17ABC8AED89}">
      <dsp:nvSpPr>
        <dsp:cNvPr id="0" name=""/>
        <dsp:cNvSpPr/>
      </dsp:nvSpPr>
      <dsp:spPr>
        <a:xfrm>
          <a:off x="7396993" y="2128778"/>
          <a:ext cx="802154" cy="5982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7044F-3348-4793-BD4D-A6951BD0A788}">
      <dsp:nvSpPr>
        <dsp:cNvPr id="0" name=""/>
        <dsp:cNvSpPr/>
      </dsp:nvSpPr>
      <dsp:spPr>
        <a:xfrm>
          <a:off x="7407551" y="2138808"/>
          <a:ext cx="802154" cy="5982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Coordinatori di classe Scuola Secondaria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 dirty="0"/>
        </a:p>
      </dsp:txBody>
      <dsp:txXfrm>
        <a:off x="7407551" y="2138808"/>
        <a:ext cx="802154" cy="598263"/>
      </dsp:txXfrm>
    </dsp:sp>
    <dsp:sp modelId="{E06969B3-8151-4525-8C25-3C952AA6D1F5}">
      <dsp:nvSpPr>
        <dsp:cNvPr id="0" name=""/>
        <dsp:cNvSpPr/>
      </dsp:nvSpPr>
      <dsp:spPr>
        <a:xfrm>
          <a:off x="8706915" y="2062184"/>
          <a:ext cx="588495" cy="6127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B3570D-BCF5-4D60-B6F5-FE65D9B192CC}">
      <dsp:nvSpPr>
        <dsp:cNvPr id="0" name=""/>
        <dsp:cNvSpPr/>
      </dsp:nvSpPr>
      <dsp:spPr>
        <a:xfrm>
          <a:off x="8717473" y="2072214"/>
          <a:ext cx="588495" cy="6127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Presidenti Consiglio interclasse</a:t>
          </a:r>
          <a:endParaRPr lang="it-IT" sz="800" b="0" kern="1200" dirty="0"/>
        </a:p>
      </dsp:txBody>
      <dsp:txXfrm>
        <a:off x="8717473" y="2072214"/>
        <a:ext cx="588495" cy="612720"/>
      </dsp:txXfrm>
    </dsp:sp>
    <dsp:sp modelId="{D5B13B85-BD59-4634-BE93-700B1730B211}">
      <dsp:nvSpPr>
        <dsp:cNvPr id="0" name=""/>
        <dsp:cNvSpPr/>
      </dsp:nvSpPr>
      <dsp:spPr>
        <a:xfrm>
          <a:off x="3819025" y="2122434"/>
          <a:ext cx="635637" cy="4835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FE64-166D-4C2E-928A-BDA74C594AF8}">
      <dsp:nvSpPr>
        <dsp:cNvPr id="0" name=""/>
        <dsp:cNvSpPr/>
      </dsp:nvSpPr>
      <dsp:spPr>
        <a:xfrm>
          <a:off x="3829583" y="2132464"/>
          <a:ext cx="635637" cy="4835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Secondo collaboratore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Claudia </a:t>
          </a:r>
          <a:r>
            <a:rPr lang="it-IT" sz="800" kern="1200" dirty="0" err="1" smtClean="0"/>
            <a:t>Cancedda</a:t>
          </a:r>
          <a:endParaRPr lang="it-IT" sz="800" kern="1200" dirty="0"/>
        </a:p>
      </dsp:txBody>
      <dsp:txXfrm>
        <a:off x="3829583" y="2132464"/>
        <a:ext cx="635637" cy="483572"/>
      </dsp:txXfrm>
    </dsp:sp>
    <dsp:sp modelId="{A27C1CAD-B15D-4EA8-BCE0-50BC9D3C1E5E}">
      <dsp:nvSpPr>
        <dsp:cNvPr id="0" name=""/>
        <dsp:cNvSpPr/>
      </dsp:nvSpPr>
      <dsp:spPr>
        <a:xfrm>
          <a:off x="5228744" y="2141745"/>
          <a:ext cx="700034" cy="6157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910DC-C62F-4865-B7EA-B317D21DF041}">
      <dsp:nvSpPr>
        <dsp:cNvPr id="0" name=""/>
        <dsp:cNvSpPr/>
      </dsp:nvSpPr>
      <dsp:spPr>
        <a:xfrm>
          <a:off x="5239302" y="2151775"/>
          <a:ext cx="700034" cy="6157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Coordinatrice Infanzia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Antonella Bartoli</a:t>
          </a:r>
        </a:p>
      </dsp:txBody>
      <dsp:txXfrm>
        <a:off x="5239302" y="2151775"/>
        <a:ext cx="700034" cy="615748"/>
      </dsp:txXfrm>
    </dsp:sp>
    <dsp:sp modelId="{9EA06116-7BC2-4BB5-AB19-C0F71C93D5D2}">
      <dsp:nvSpPr>
        <dsp:cNvPr id="0" name=""/>
        <dsp:cNvSpPr/>
      </dsp:nvSpPr>
      <dsp:spPr>
        <a:xfrm>
          <a:off x="6307266" y="2120859"/>
          <a:ext cx="656149" cy="633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51D9C-1397-4E19-B440-00101893E029}">
      <dsp:nvSpPr>
        <dsp:cNvPr id="0" name=""/>
        <dsp:cNvSpPr/>
      </dsp:nvSpPr>
      <dsp:spPr>
        <a:xfrm>
          <a:off x="6317824" y="2130889"/>
          <a:ext cx="656149" cy="633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Coordinatrice Infanzia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Mariangela </a:t>
          </a:r>
          <a:r>
            <a:rPr lang="it-IT" sz="800" kern="1200" dirty="0" err="1" smtClean="0"/>
            <a:t>Capodiferro</a:t>
          </a:r>
          <a:endParaRPr lang="it-IT" sz="800" kern="1200" dirty="0"/>
        </a:p>
      </dsp:txBody>
      <dsp:txXfrm>
        <a:off x="6317824" y="2130889"/>
        <a:ext cx="656149" cy="633226"/>
      </dsp:txXfrm>
    </dsp:sp>
    <dsp:sp modelId="{BF496205-1EAB-42FB-9786-260453DD5DC2}">
      <dsp:nvSpPr>
        <dsp:cNvPr id="0" name=""/>
        <dsp:cNvSpPr/>
      </dsp:nvSpPr>
      <dsp:spPr>
        <a:xfrm>
          <a:off x="2363196" y="2869192"/>
          <a:ext cx="905089" cy="706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D3680-162D-412C-BD8E-5825620B6205}">
      <dsp:nvSpPr>
        <dsp:cNvPr id="0" name=""/>
        <dsp:cNvSpPr/>
      </dsp:nvSpPr>
      <dsp:spPr>
        <a:xfrm>
          <a:off x="2373755" y="2879222"/>
          <a:ext cx="905089" cy="706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FUNZIONE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STRUMENTALE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Educazione alla legalità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Rosanna </a:t>
          </a:r>
          <a:r>
            <a:rPr lang="it-IT" sz="800" b="0" kern="1200" dirty="0" err="1" smtClean="0"/>
            <a:t>Vetrano</a:t>
          </a:r>
          <a:endParaRPr lang="it-IT" sz="800" b="0" kern="1200" dirty="0"/>
        </a:p>
      </dsp:txBody>
      <dsp:txXfrm>
        <a:off x="2373755" y="2879222"/>
        <a:ext cx="905089" cy="706676"/>
      </dsp:txXfrm>
    </dsp:sp>
    <dsp:sp modelId="{950E7022-C00E-4AFC-AE52-6AE900E72163}">
      <dsp:nvSpPr>
        <dsp:cNvPr id="0" name=""/>
        <dsp:cNvSpPr/>
      </dsp:nvSpPr>
      <dsp:spPr>
        <a:xfrm>
          <a:off x="3848478" y="2887691"/>
          <a:ext cx="741521" cy="8363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5EE34-9E36-4471-AF7F-5A5EC8F89452}">
      <dsp:nvSpPr>
        <dsp:cNvPr id="0" name=""/>
        <dsp:cNvSpPr/>
      </dsp:nvSpPr>
      <dsp:spPr>
        <a:xfrm>
          <a:off x="3859036" y="2897721"/>
          <a:ext cx="741521" cy="8363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FUNZIONE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STRUMENTALE Supporto alla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Didattica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Maria De Simone</a:t>
          </a:r>
          <a:endParaRPr lang="it-IT" sz="800" b="0" kern="1200" dirty="0"/>
        </a:p>
      </dsp:txBody>
      <dsp:txXfrm>
        <a:off x="3859036" y="2897721"/>
        <a:ext cx="741521" cy="836382"/>
      </dsp:txXfrm>
    </dsp:sp>
    <dsp:sp modelId="{44ADB990-AA4D-418A-9A1A-B3632CAC0DC6}">
      <dsp:nvSpPr>
        <dsp:cNvPr id="0" name=""/>
        <dsp:cNvSpPr/>
      </dsp:nvSpPr>
      <dsp:spPr>
        <a:xfrm>
          <a:off x="6362998" y="2953059"/>
          <a:ext cx="817375" cy="862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378B9-D47A-4DEE-A697-F7DF658168D1}">
      <dsp:nvSpPr>
        <dsp:cNvPr id="0" name=""/>
        <dsp:cNvSpPr/>
      </dsp:nvSpPr>
      <dsp:spPr>
        <a:xfrm>
          <a:off x="6373556" y="2963089"/>
          <a:ext cx="817375" cy="862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Funzione strumentale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Promozione benessere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Maria Lucia </a:t>
          </a:r>
          <a:r>
            <a:rPr lang="it-IT" sz="800" kern="1200" dirty="0" err="1" smtClean="0"/>
            <a:t>Melchionda</a:t>
          </a:r>
          <a:endParaRPr lang="it-IT" sz="800" kern="1200" dirty="0" smtClean="0"/>
        </a:p>
      </dsp:txBody>
      <dsp:txXfrm>
        <a:off x="6373556" y="2963089"/>
        <a:ext cx="817375" cy="862064"/>
      </dsp:txXfrm>
    </dsp:sp>
    <dsp:sp modelId="{8A499BD2-6D0B-4A8A-95BC-6510BBDF1BEA}">
      <dsp:nvSpPr>
        <dsp:cNvPr id="0" name=""/>
        <dsp:cNvSpPr/>
      </dsp:nvSpPr>
      <dsp:spPr>
        <a:xfrm>
          <a:off x="5345329" y="3922633"/>
          <a:ext cx="837892" cy="1132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23FF3-5813-4F92-B639-5171B9D0C196}">
      <dsp:nvSpPr>
        <dsp:cNvPr id="0" name=""/>
        <dsp:cNvSpPr/>
      </dsp:nvSpPr>
      <dsp:spPr>
        <a:xfrm>
          <a:off x="5355887" y="3932663"/>
          <a:ext cx="837892" cy="1132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Prevenzione disagio e promozione benessere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Conte Flavia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Antonella </a:t>
          </a:r>
          <a:r>
            <a:rPr lang="it-IT" sz="800" b="0" kern="1200" dirty="0" err="1" smtClean="0"/>
            <a:t>Bartoli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Rosa </a:t>
          </a:r>
          <a:r>
            <a:rPr lang="it-IT" sz="800" b="0" kern="1200" dirty="0" err="1" smtClean="0"/>
            <a:t>Bonfitto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Teresa Di Bona</a:t>
          </a:r>
          <a:endParaRPr lang="it-IT" sz="800" b="0" kern="1200" dirty="0"/>
        </a:p>
      </dsp:txBody>
      <dsp:txXfrm>
        <a:off x="5355887" y="3932663"/>
        <a:ext cx="837892" cy="1132218"/>
      </dsp:txXfrm>
    </dsp:sp>
    <dsp:sp modelId="{5FE5FAD7-64B1-4C98-827A-E2FB3DB1C331}">
      <dsp:nvSpPr>
        <dsp:cNvPr id="0" name=""/>
        <dsp:cNvSpPr/>
      </dsp:nvSpPr>
      <dsp:spPr>
        <a:xfrm>
          <a:off x="5255373" y="2871110"/>
          <a:ext cx="808571" cy="82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5062E-A92B-4CEF-99CE-21E98E32CEC9}">
      <dsp:nvSpPr>
        <dsp:cNvPr id="0" name=""/>
        <dsp:cNvSpPr/>
      </dsp:nvSpPr>
      <dsp:spPr>
        <a:xfrm>
          <a:off x="5265931" y="2881141"/>
          <a:ext cx="808571" cy="82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Integrazione alunni stranieri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Laura </a:t>
          </a:r>
          <a:r>
            <a:rPr lang="it-IT" sz="800" b="0" kern="1200" dirty="0" err="1" smtClean="0"/>
            <a:t>Paciotti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Silvia Sozzi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Anna </a:t>
          </a:r>
          <a:r>
            <a:rPr lang="it-IT" sz="800" b="0" kern="1200" dirty="0" err="1" smtClean="0"/>
            <a:t>Bevacqua</a:t>
          </a:r>
          <a:endParaRPr lang="it-IT" sz="800" b="0" kern="1200" dirty="0"/>
        </a:p>
      </dsp:txBody>
      <dsp:txXfrm>
        <a:off x="5265931" y="2881141"/>
        <a:ext cx="808571" cy="823204"/>
      </dsp:txXfrm>
    </dsp:sp>
    <dsp:sp modelId="{9EE19FFD-F039-4492-A3A4-E4031D0F9200}">
      <dsp:nvSpPr>
        <dsp:cNvPr id="0" name=""/>
        <dsp:cNvSpPr/>
      </dsp:nvSpPr>
      <dsp:spPr>
        <a:xfrm>
          <a:off x="7881135" y="2887903"/>
          <a:ext cx="1056340" cy="716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3CC41-3A47-4252-BEC2-CF96A1234393}">
      <dsp:nvSpPr>
        <dsp:cNvPr id="0" name=""/>
        <dsp:cNvSpPr/>
      </dsp:nvSpPr>
      <dsp:spPr>
        <a:xfrm>
          <a:off x="7891693" y="2897934"/>
          <a:ext cx="1056340" cy="716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FUNZIONE STRUMENTALE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AREA ISTRUZIONE OSPEDALIERA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Susy </a:t>
          </a:r>
          <a:r>
            <a:rPr lang="it-IT" sz="800" b="0" kern="1200" dirty="0" err="1" smtClean="0"/>
            <a:t>Mariniello</a:t>
          </a:r>
          <a:endParaRPr lang="it-IT" sz="800" b="0" kern="1200" dirty="0"/>
        </a:p>
      </dsp:txBody>
      <dsp:txXfrm>
        <a:off x="7891693" y="2897934"/>
        <a:ext cx="1056340" cy="716158"/>
      </dsp:txXfrm>
    </dsp:sp>
    <dsp:sp modelId="{36EF56A3-44B6-4472-AFFE-A4A6E097842E}">
      <dsp:nvSpPr>
        <dsp:cNvPr id="0" name=""/>
        <dsp:cNvSpPr/>
      </dsp:nvSpPr>
      <dsp:spPr>
        <a:xfrm>
          <a:off x="3871447" y="3852595"/>
          <a:ext cx="1228411" cy="1206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01B85B-6F08-49F1-AA69-997867A9D11B}">
      <dsp:nvSpPr>
        <dsp:cNvPr id="0" name=""/>
        <dsp:cNvSpPr/>
      </dsp:nvSpPr>
      <dsp:spPr>
        <a:xfrm>
          <a:off x="3882005" y="3862626"/>
          <a:ext cx="1228411" cy="1206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FUNZIONE STRUMENTALE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ATTIVITA’ DEL POF/POFT Coordinamento </a:t>
          </a:r>
          <a:r>
            <a:rPr lang="it-IT" sz="700" b="0" kern="1200" dirty="0" err="1" smtClean="0"/>
            <a:t>Pof</a:t>
          </a:r>
          <a:r>
            <a:rPr lang="it-IT" sz="700" b="0" kern="1200" dirty="0" smtClean="0"/>
            <a:t> </a:t>
          </a:r>
          <a:r>
            <a:rPr lang="it-IT" sz="700" b="0" kern="1200" dirty="0" err="1" smtClean="0"/>
            <a:t>Ptof</a:t>
          </a:r>
          <a:r>
            <a:rPr lang="it-IT" sz="700" b="0" kern="1200" dirty="0" smtClean="0"/>
            <a:t> Valutazione Autovalutazione di Istituto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Chiara Marchese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Giulia </a:t>
          </a:r>
          <a:r>
            <a:rPr lang="it-IT" sz="700" b="0" kern="1200" dirty="0" err="1" smtClean="0"/>
            <a:t>Gnozzi</a:t>
          </a:r>
          <a:endParaRPr lang="it-IT" sz="700" b="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Erica Romagnoli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700" b="0" kern="1200" dirty="0" smtClean="0"/>
            <a:t>Francesca </a:t>
          </a:r>
          <a:r>
            <a:rPr lang="it-IT" sz="700" b="0" kern="1200" dirty="0" err="1" smtClean="0"/>
            <a:t>Pieron</a:t>
          </a:r>
          <a:r>
            <a:rPr lang="it-IT" sz="800" b="0" kern="1200" dirty="0" err="1" smtClean="0"/>
            <a:t>i</a:t>
          </a:r>
          <a:endParaRPr lang="it-IT" sz="800" b="0" kern="1200" dirty="0"/>
        </a:p>
      </dsp:txBody>
      <dsp:txXfrm>
        <a:off x="3882005" y="3862626"/>
        <a:ext cx="1228411" cy="1206781"/>
      </dsp:txXfrm>
    </dsp:sp>
    <dsp:sp modelId="{6C23BEBC-A816-4A0A-AC67-0FBD09739713}">
      <dsp:nvSpPr>
        <dsp:cNvPr id="0" name=""/>
        <dsp:cNvSpPr/>
      </dsp:nvSpPr>
      <dsp:spPr>
        <a:xfrm>
          <a:off x="2079009" y="3801847"/>
          <a:ext cx="1357922" cy="12067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9580D-0FEA-4488-ADB9-7B67A02E43B4}">
      <dsp:nvSpPr>
        <dsp:cNvPr id="0" name=""/>
        <dsp:cNvSpPr/>
      </dsp:nvSpPr>
      <dsp:spPr>
        <a:xfrm>
          <a:off x="2089567" y="3811877"/>
          <a:ext cx="1357922" cy="1206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Funzione  Strumentale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AREA CONTINUITA’ ORIENTAMENTO PROGETTI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Mariangela </a:t>
          </a:r>
          <a:r>
            <a:rPr lang="it-IT" sz="800" b="0" kern="1200" dirty="0" err="1" smtClean="0"/>
            <a:t>Capodiferro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Anna </a:t>
          </a:r>
          <a:r>
            <a:rPr lang="it-IT" sz="800" b="0" kern="1200" dirty="0" err="1" smtClean="0"/>
            <a:t>Bevacqua</a:t>
          </a:r>
          <a:r>
            <a:rPr lang="it-IT" sz="800" b="0" kern="1200" dirty="0" smtClean="0"/>
            <a:t>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Chiara Agnello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Laura Maria Sassoli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/>
        </a:p>
      </dsp:txBody>
      <dsp:txXfrm>
        <a:off x="2089567" y="3811877"/>
        <a:ext cx="1357922" cy="120678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5E33E9-C55B-4E27-BCBA-3B6CA0D397E3}">
      <dsp:nvSpPr>
        <dsp:cNvPr id="0" name=""/>
        <dsp:cNvSpPr/>
      </dsp:nvSpPr>
      <dsp:spPr>
        <a:xfrm>
          <a:off x="5203735" y="1146496"/>
          <a:ext cx="3335283" cy="169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1912"/>
              </a:lnTo>
              <a:lnTo>
                <a:pt x="3335283" y="1681912"/>
              </a:lnTo>
              <a:lnTo>
                <a:pt x="3335283" y="16962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F54F7-B36D-402B-ACE0-D8F53BC28A5A}">
      <dsp:nvSpPr>
        <dsp:cNvPr id="0" name=""/>
        <dsp:cNvSpPr/>
      </dsp:nvSpPr>
      <dsp:spPr>
        <a:xfrm>
          <a:off x="5203735" y="1146496"/>
          <a:ext cx="851463" cy="179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6090"/>
              </a:lnTo>
              <a:lnTo>
                <a:pt x="851463" y="1776090"/>
              </a:lnTo>
              <a:lnTo>
                <a:pt x="851463" y="1790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9176B-BB65-47F1-898D-3CD93E7FBB8D}">
      <dsp:nvSpPr>
        <dsp:cNvPr id="0" name=""/>
        <dsp:cNvSpPr/>
      </dsp:nvSpPr>
      <dsp:spPr>
        <a:xfrm>
          <a:off x="5203735" y="1146496"/>
          <a:ext cx="2315374" cy="3318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176"/>
              </a:lnTo>
              <a:lnTo>
                <a:pt x="2315374" y="3304176"/>
              </a:lnTo>
              <a:lnTo>
                <a:pt x="2315374" y="33185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240F9C-DFE5-4678-A795-5BF7C4B30A99}">
      <dsp:nvSpPr>
        <dsp:cNvPr id="0" name=""/>
        <dsp:cNvSpPr/>
      </dsp:nvSpPr>
      <dsp:spPr>
        <a:xfrm>
          <a:off x="3889533" y="1146496"/>
          <a:ext cx="1314202" cy="3434132"/>
        </a:xfrm>
        <a:custGeom>
          <a:avLst/>
          <a:gdLst/>
          <a:ahLst/>
          <a:cxnLst/>
          <a:rect l="0" t="0" r="0" b="0"/>
          <a:pathLst>
            <a:path>
              <a:moveTo>
                <a:pt x="1314202" y="0"/>
              </a:moveTo>
              <a:lnTo>
                <a:pt x="1314202" y="3419785"/>
              </a:lnTo>
              <a:lnTo>
                <a:pt x="0" y="3419785"/>
              </a:lnTo>
              <a:lnTo>
                <a:pt x="0" y="343413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8318E-5602-4B58-8E88-DF6E2697AD74}">
      <dsp:nvSpPr>
        <dsp:cNvPr id="0" name=""/>
        <dsp:cNvSpPr/>
      </dsp:nvSpPr>
      <dsp:spPr>
        <a:xfrm>
          <a:off x="666197" y="1146496"/>
          <a:ext cx="4537537" cy="4052914"/>
        </a:xfrm>
        <a:custGeom>
          <a:avLst/>
          <a:gdLst/>
          <a:ahLst/>
          <a:cxnLst/>
          <a:rect l="0" t="0" r="0" b="0"/>
          <a:pathLst>
            <a:path>
              <a:moveTo>
                <a:pt x="4537537" y="0"/>
              </a:moveTo>
              <a:lnTo>
                <a:pt x="4537537" y="4038567"/>
              </a:lnTo>
              <a:lnTo>
                <a:pt x="0" y="4038567"/>
              </a:lnTo>
              <a:lnTo>
                <a:pt x="0" y="40529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4ADCE-A807-401C-942C-02C29E9327F5}">
      <dsp:nvSpPr>
        <dsp:cNvPr id="0" name=""/>
        <dsp:cNvSpPr/>
      </dsp:nvSpPr>
      <dsp:spPr>
        <a:xfrm>
          <a:off x="3808311" y="1146496"/>
          <a:ext cx="1395423" cy="1653166"/>
        </a:xfrm>
        <a:custGeom>
          <a:avLst/>
          <a:gdLst/>
          <a:ahLst/>
          <a:cxnLst/>
          <a:rect l="0" t="0" r="0" b="0"/>
          <a:pathLst>
            <a:path>
              <a:moveTo>
                <a:pt x="1395423" y="0"/>
              </a:moveTo>
              <a:lnTo>
                <a:pt x="1395423" y="1638819"/>
              </a:lnTo>
              <a:lnTo>
                <a:pt x="0" y="1638819"/>
              </a:lnTo>
              <a:lnTo>
                <a:pt x="0" y="165316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84C2F-FF91-4213-999E-2DDB09BE8860}">
      <dsp:nvSpPr>
        <dsp:cNvPr id="0" name=""/>
        <dsp:cNvSpPr/>
      </dsp:nvSpPr>
      <dsp:spPr>
        <a:xfrm>
          <a:off x="873850" y="1146496"/>
          <a:ext cx="4329884" cy="1667950"/>
        </a:xfrm>
        <a:custGeom>
          <a:avLst/>
          <a:gdLst/>
          <a:ahLst/>
          <a:cxnLst/>
          <a:rect l="0" t="0" r="0" b="0"/>
          <a:pathLst>
            <a:path>
              <a:moveTo>
                <a:pt x="4329884" y="0"/>
              </a:moveTo>
              <a:lnTo>
                <a:pt x="4329884" y="1653603"/>
              </a:lnTo>
              <a:lnTo>
                <a:pt x="0" y="1653603"/>
              </a:lnTo>
              <a:lnTo>
                <a:pt x="0" y="16679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5239FB-47CD-426A-9093-373EBF9D5ED9}">
      <dsp:nvSpPr>
        <dsp:cNvPr id="0" name=""/>
        <dsp:cNvSpPr/>
      </dsp:nvSpPr>
      <dsp:spPr>
        <a:xfrm>
          <a:off x="4631154" y="1146496"/>
          <a:ext cx="572581" cy="290970"/>
        </a:xfrm>
        <a:custGeom>
          <a:avLst/>
          <a:gdLst/>
          <a:ahLst/>
          <a:cxnLst/>
          <a:rect l="0" t="0" r="0" b="0"/>
          <a:pathLst>
            <a:path>
              <a:moveTo>
                <a:pt x="572581" y="0"/>
              </a:moveTo>
              <a:lnTo>
                <a:pt x="572581" y="276623"/>
              </a:lnTo>
              <a:lnTo>
                <a:pt x="0" y="276623"/>
              </a:lnTo>
              <a:lnTo>
                <a:pt x="0" y="2909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8E25-F896-4EA0-B925-180588EC4FE8}">
      <dsp:nvSpPr>
        <dsp:cNvPr id="0" name=""/>
        <dsp:cNvSpPr/>
      </dsp:nvSpPr>
      <dsp:spPr>
        <a:xfrm>
          <a:off x="2762751" y="1146496"/>
          <a:ext cx="2440983" cy="244314"/>
        </a:xfrm>
        <a:custGeom>
          <a:avLst/>
          <a:gdLst/>
          <a:ahLst/>
          <a:cxnLst/>
          <a:rect l="0" t="0" r="0" b="0"/>
          <a:pathLst>
            <a:path>
              <a:moveTo>
                <a:pt x="2440983" y="0"/>
              </a:moveTo>
              <a:lnTo>
                <a:pt x="2440983" y="229967"/>
              </a:lnTo>
              <a:lnTo>
                <a:pt x="0" y="229967"/>
              </a:lnTo>
              <a:lnTo>
                <a:pt x="0" y="2443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E1E12-5755-4EFA-9A7F-32F4DFE2F689}">
      <dsp:nvSpPr>
        <dsp:cNvPr id="0" name=""/>
        <dsp:cNvSpPr/>
      </dsp:nvSpPr>
      <dsp:spPr>
        <a:xfrm>
          <a:off x="4517432" y="-16347"/>
          <a:ext cx="1372606" cy="11628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C2A1-466F-43C5-A88F-CC6F092B5435}">
      <dsp:nvSpPr>
        <dsp:cNvPr id="0" name=""/>
        <dsp:cNvSpPr/>
      </dsp:nvSpPr>
      <dsp:spPr>
        <a:xfrm>
          <a:off x="4534640" y="0"/>
          <a:ext cx="1372606" cy="1162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Titolare del trattamento dati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err="1" smtClean="0"/>
            <a:t>D.S.</a:t>
          </a:r>
          <a:r>
            <a:rPr lang="it-IT" sz="900" kern="1200" dirty="0" smtClean="0"/>
            <a:t> Alessandro Bussotti</a:t>
          </a:r>
          <a:endParaRPr lang="it-IT" sz="900" kern="1200" dirty="0"/>
        </a:p>
      </dsp:txBody>
      <dsp:txXfrm>
        <a:off x="4534640" y="0"/>
        <a:ext cx="1372606" cy="1162844"/>
      </dsp:txXfrm>
    </dsp:sp>
    <dsp:sp modelId="{6FF314B1-EC1D-4D3F-9BF9-4EA540261D8D}">
      <dsp:nvSpPr>
        <dsp:cNvPr id="0" name=""/>
        <dsp:cNvSpPr/>
      </dsp:nvSpPr>
      <dsp:spPr>
        <a:xfrm>
          <a:off x="2299530" y="1390810"/>
          <a:ext cx="926441" cy="916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2F167-3ADE-4886-AE1F-EFA47E1B8D49}">
      <dsp:nvSpPr>
        <dsp:cNvPr id="0" name=""/>
        <dsp:cNvSpPr/>
      </dsp:nvSpPr>
      <dsp:spPr>
        <a:xfrm>
          <a:off x="2316738" y="1407158"/>
          <a:ext cx="926441" cy="916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Responsabile SPP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Ing. Giovanni Corsi</a:t>
          </a:r>
        </a:p>
      </dsp:txBody>
      <dsp:txXfrm>
        <a:off x="2316738" y="1407158"/>
        <a:ext cx="926441" cy="916057"/>
      </dsp:txXfrm>
    </dsp:sp>
    <dsp:sp modelId="{D5B13B85-BD59-4634-BE93-700B1730B211}">
      <dsp:nvSpPr>
        <dsp:cNvPr id="0" name=""/>
        <dsp:cNvSpPr/>
      </dsp:nvSpPr>
      <dsp:spPr>
        <a:xfrm>
          <a:off x="4012382" y="1437467"/>
          <a:ext cx="1237543" cy="8632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FE64-166D-4C2E-928A-BDA74C594AF8}">
      <dsp:nvSpPr>
        <dsp:cNvPr id="0" name=""/>
        <dsp:cNvSpPr/>
      </dsp:nvSpPr>
      <dsp:spPr>
        <a:xfrm>
          <a:off x="4029590" y="1453814"/>
          <a:ext cx="1237543" cy="8632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Referente indirizzo musicale Poliziano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Daniela Marra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kern="1200" dirty="0"/>
        </a:p>
      </dsp:txBody>
      <dsp:txXfrm>
        <a:off x="4029590" y="1453814"/>
        <a:ext cx="1237543" cy="863289"/>
      </dsp:txXfrm>
    </dsp:sp>
    <dsp:sp modelId="{BF496205-1EAB-42FB-9786-260453DD5DC2}">
      <dsp:nvSpPr>
        <dsp:cNvPr id="0" name=""/>
        <dsp:cNvSpPr/>
      </dsp:nvSpPr>
      <dsp:spPr>
        <a:xfrm>
          <a:off x="-15932" y="2814447"/>
          <a:ext cx="1779566" cy="13242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D3680-162D-412C-BD8E-5825620B6205}">
      <dsp:nvSpPr>
        <dsp:cNvPr id="0" name=""/>
        <dsp:cNvSpPr/>
      </dsp:nvSpPr>
      <dsp:spPr>
        <a:xfrm>
          <a:off x="1275" y="2830794"/>
          <a:ext cx="1779566" cy="1324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Responsabili di laboratorio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Maria Lucia </a:t>
          </a:r>
          <a:r>
            <a:rPr lang="it-IT" sz="800" b="0" kern="1200" dirty="0" err="1" smtClean="0"/>
            <a:t>Melchionda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Carolina </a:t>
          </a:r>
          <a:r>
            <a:rPr lang="it-IT" sz="800" b="0" kern="1200" dirty="0" err="1" smtClean="0"/>
            <a:t>Ponzalli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Franco De </a:t>
          </a:r>
          <a:r>
            <a:rPr lang="it-IT" sz="800" b="0" kern="1200" dirty="0" err="1" smtClean="0"/>
            <a:t>Rosis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Francesca Del </a:t>
          </a:r>
          <a:r>
            <a:rPr lang="it-IT" sz="800" b="0" kern="1200" dirty="0" err="1" smtClean="0"/>
            <a:t>Panta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800" b="0" kern="1200" dirty="0" smtClean="0"/>
        </a:p>
      </dsp:txBody>
      <dsp:txXfrm>
        <a:off x="1275" y="2830794"/>
        <a:ext cx="1779566" cy="1324283"/>
      </dsp:txXfrm>
    </dsp:sp>
    <dsp:sp modelId="{44ADB990-AA4D-418A-9A1A-B3632CAC0DC6}">
      <dsp:nvSpPr>
        <dsp:cNvPr id="0" name=""/>
        <dsp:cNvSpPr/>
      </dsp:nvSpPr>
      <dsp:spPr>
        <a:xfrm>
          <a:off x="3200107" y="2799663"/>
          <a:ext cx="1216409" cy="9293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6378B9-D47A-4DEE-A697-F7DF658168D1}">
      <dsp:nvSpPr>
        <dsp:cNvPr id="0" name=""/>
        <dsp:cNvSpPr/>
      </dsp:nvSpPr>
      <dsp:spPr>
        <a:xfrm>
          <a:off x="3217314" y="2816011"/>
          <a:ext cx="1216409" cy="929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REFERENTE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Attività sportive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Donatella </a:t>
          </a:r>
          <a:r>
            <a:rPr lang="it-IT" sz="800" b="0" kern="1200" dirty="0" err="1" smtClean="0"/>
            <a:t>Biagini</a:t>
          </a:r>
          <a:r>
            <a:rPr lang="it-IT" sz="800" b="0" kern="1200" dirty="0" smtClean="0"/>
            <a:t>	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Giorgio Corrado</a:t>
          </a:r>
        </a:p>
      </dsp:txBody>
      <dsp:txXfrm>
        <a:off x="3217314" y="2816011"/>
        <a:ext cx="1216409" cy="929389"/>
      </dsp:txXfrm>
    </dsp:sp>
    <dsp:sp modelId="{811F8ECF-4569-41F2-B241-C95A7A172C27}">
      <dsp:nvSpPr>
        <dsp:cNvPr id="0" name=""/>
        <dsp:cNvSpPr/>
      </dsp:nvSpPr>
      <dsp:spPr>
        <a:xfrm>
          <a:off x="-17207" y="5199411"/>
          <a:ext cx="1366811" cy="13029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0FEB5-A8C3-4D13-BD5B-CA7087BD49C0}">
      <dsp:nvSpPr>
        <dsp:cNvPr id="0" name=""/>
        <dsp:cNvSpPr/>
      </dsp:nvSpPr>
      <dsp:spPr>
        <a:xfrm>
          <a:off x="0" y="5215758"/>
          <a:ext cx="1366811" cy="13029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REFERENTE GRUPPO SOSTEGNO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Maya </a:t>
          </a:r>
          <a:r>
            <a:rPr lang="it-IT" sz="800" b="0" kern="1200" dirty="0" err="1" smtClean="0"/>
            <a:t>Lagi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Daniele </a:t>
          </a:r>
          <a:r>
            <a:rPr lang="it-IT" sz="800" b="0" kern="1200" dirty="0" err="1" smtClean="0"/>
            <a:t>Renzi</a:t>
          </a:r>
          <a:endParaRPr lang="it-IT" sz="800" b="0" kern="1200" dirty="0"/>
        </a:p>
      </dsp:txBody>
      <dsp:txXfrm>
        <a:off x="0" y="5215758"/>
        <a:ext cx="1366811" cy="1302995"/>
      </dsp:txXfrm>
    </dsp:sp>
    <dsp:sp modelId="{CF360B09-60A3-4AB2-803E-839DC825E8B2}">
      <dsp:nvSpPr>
        <dsp:cNvPr id="0" name=""/>
        <dsp:cNvSpPr/>
      </dsp:nvSpPr>
      <dsp:spPr>
        <a:xfrm>
          <a:off x="3258521" y="4580629"/>
          <a:ext cx="1262023" cy="105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1CEBC-FCBB-4633-B018-53CD4A1C9C1A}">
      <dsp:nvSpPr>
        <dsp:cNvPr id="0" name=""/>
        <dsp:cNvSpPr/>
      </dsp:nvSpPr>
      <dsp:spPr>
        <a:xfrm>
          <a:off x="3275729" y="4596976"/>
          <a:ext cx="1262023" cy="1053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Componente Ufficio di Dirigenza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err="1" smtClean="0"/>
            <a:t>Lisanna</a:t>
          </a:r>
          <a:r>
            <a:rPr lang="it-IT" sz="800" b="0" kern="1200" dirty="0" smtClean="0"/>
            <a:t> Paoli</a:t>
          </a:r>
          <a:endParaRPr lang="it-IT" sz="800" b="0" kern="1200" dirty="0"/>
        </a:p>
      </dsp:txBody>
      <dsp:txXfrm>
        <a:off x="3275729" y="4596976"/>
        <a:ext cx="1262023" cy="1053991"/>
      </dsp:txXfrm>
    </dsp:sp>
    <dsp:sp modelId="{2EB79363-B189-46C8-A734-C4971F792FBA}">
      <dsp:nvSpPr>
        <dsp:cNvPr id="0" name=""/>
        <dsp:cNvSpPr/>
      </dsp:nvSpPr>
      <dsp:spPr>
        <a:xfrm>
          <a:off x="6877720" y="4465020"/>
          <a:ext cx="1282778" cy="9181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28FF20-1699-441A-9E7B-FD7DFFABB4B6}">
      <dsp:nvSpPr>
        <dsp:cNvPr id="0" name=""/>
        <dsp:cNvSpPr/>
      </dsp:nvSpPr>
      <dsp:spPr>
        <a:xfrm>
          <a:off x="6894927" y="4481367"/>
          <a:ext cx="1282778" cy="9181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Componente Ufficio di Dirigenza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Donatella </a:t>
          </a:r>
          <a:r>
            <a:rPr lang="it-IT" sz="800" b="0" kern="1200" dirty="0" err="1" smtClean="0"/>
            <a:t>Biagini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err="1" smtClean="0"/>
            <a:t>Lisanna</a:t>
          </a:r>
          <a:r>
            <a:rPr lang="it-IT" sz="800" b="0" kern="1200" dirty="0" smtClean="0"/>
            <a:t> Paoli</a:t>
          </a:r>
          <a:endParaRPr lang="it-IT" sz="800" b="0" kern="1200" dirty="0"/>
        </a:p>
      </dsp:txBody>
      <dsp:txXfrm>
        <a:off x="6894927" y="4481367"/>
        <a:ext cx="1282778" cy="918176"/>
      </dsp:txXfrm>
    </dsp:sp>
    <dsp:sp modelId="{5FE5FAD7-64B1-4C98-827A-E2FB3DB1C331}">
      <dsp:nvSpPr>
        <dsp:cNvPr id="0" name=""/>
        <dsp:cNvSpPr/>
      </dsp:nvSpPr>
      <dsp:spPr>
        <a:xfrm>
          <a:off x="5533396" y="2936934"/>
          <a:ext cx="1043606" cy="88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5062E-A92B-4CEF-99CE-21E98E32CEC9}">
      <dsp:nvSpPr>
        <dsp:cNvPr id="0" name=""/>
        <dsp:cNvSpPr/>
      </dsp:nvSpPr>
      <dsp:spPr>
        <a:xfrm>
          <a:off x="5550604" y="2953281"/>
          <a:ext cx="1043606" cy="8800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WEB MASTER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Tiberio Di </a:t>
          </a:r>
          <a:r>
            <a:rPr lang="it-IT" sz="800" b="0" kern="1200" dirty="0" err="1" smtClean="0"/>
            <a:t>Corcia</a:t>
          </a:r>
          <a:endParaRPr lang="it-IT" sz="800" b="0" kern="1200" dirty="0"/>
        </a:p>
      </dsp:txBody>
      <dsp:txXfrm>
        <a:off x="5550604" y="2953281"/>
        <a:ext cx="1043606" cy="880053"/>
      </dsp:txXfrm>
    </dsp:sp>
    <dsp:sp modelId="{9EE19FFD-F039-4492-A3A4-E4031D0F9200}">
      <dsp:nvSpPr>
        <dsp:cNvPr id="0" name=""/>
        <dsp:cNvSpPr/>
      </dsp:nvSpPr>
      <dsp:spPr>
        <a:xfrm>
          <a:off x="7678194" y="2842756"/>
          <a:ext cx="1721649" cy="11672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3CC41-3A47-4252-BEC2-CF96A1234393}">
      <dsp:nvSpPr>
        <dsp:cNvPr id="0" name=""/>
        <dsp:cNvSpPr/>
      </dsp:nvSpPr>
      <dsp:spPr>
        <a:xfrm>
          <a:off x="7695402" y="2859103"/>
          <a:ext cx="1721649" cy="11672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Referente Commissione Orario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Flavia Conte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err="1" smtClean="0"/>
            <a:t>Lisanna</a:t>
          </a:r>
          <a:r>
            <a:rPr lang="it-IT" sz="800" b="0" kern="1200" dirty="0" smtClean="0"/>
            <a:t> Paoli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Francesca Del </a:t>
          </a:r>
          <a:r>
            <a:rPr lang="it-IT" sz="800" b="0" kern="1200" dirty="0" err="1" smtClean="0"/>
            <a:t>Panta</a:t>
          </a:r>
          <a:endParaRPr lang="it-IT" sz="800" b="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b="0" kern="1200" dirty="0" smtClean="0"/>
            <a:t>Francesca </a:t>
          </a:r>
          <a:r>
            <a:rPr lang="it-IT" sz="800" b="0" kern="1200" smtClean="0"/>
            <a:t>Pieroni</a:t>
          </a:r>
          <a:endParaRPr lang="it-IT" sz="800" b="0" kern="1200" dirty="0"/>
        </a:p>
      </dsp:txBody>
      <dsp:txXfrm>
        <a:off x="7695402" y="2859103"/>
        <a:ext cx="1721649" cy="1167213"/>
      </dsp:txXfrm>
    </dsp:sp>
    <dsp:sp modelId="{2422BA0D-B734-4694-903E-1717FBDDF158}">
      <dsp:nvSpPr>
        <dsp:cNvPr id="0" name=""/>
        <dsp:cNvSpPr/>
      </dsp:nvSpPr>
      <dsp:spPr>
        <a:xfrm>
          <a:off x="10504233" y="5699911"/>
          <a:ext cx="1238034" cy="750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6DB402-9C87-4652-9F04-79A3B93B050E}">
      <dsp:nvSpPr>
        <dsp:cNvPr id="0" name=""/>
        <dsp:cNvSpPr/>
      </dsp:nvSpPr>
      <dsp:spPr>
        <a:xfrm>
          <a:off x="10521441" y="5716258"/>
          <a:ext cx="1238034" cy="750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dirty="0" smtClean="0"/>
            <a:t>Sportello Psicologico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0" kern="1200" dirty="0" smtClean="0"/>
            <a:t>Dott.ssa Gagliardi</a:t>
          </a:r>
          <a:endParaRPr lang="it-IT" sz="900" b="0" kern="1200" dirty="0"/>
        </a:p>
      </dsp:txBody>
      <dsp:txXfrm>
        <a:off x="10521441" y="5716258"/>
        <a:ext cx="1238034" cy="750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7E02B-4EB9-4615-B8B2-6A368AF0588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1CEFF-A59F-423B-A11A-3963EEAF6F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1CEFF-A59F-423B-A11A-3963EEAF6FCC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1CEFF-A59F-423B-A11A-3963EEAF6FC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pPr/>
              <a:t>15/06/2021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="" xmlns:a16="http://schemas.microsoft.com/office/drawing/2014/main" id="{B043CA18-CD8B-48EE-BB18-480E801881E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599736789"/>
              </p:ext>
            </p:extLst>
          </p:nvPr>
        </p:nvGraphicFramePr>
        <p:xfrm>
          <a:off x="0" y="38100"/>
          <a:ext cx="12139127" cy="737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="" xmlns:a16="http://schemas.microsoft.com/office/drawing/2014/main" id="{7F050E88-A716-4608-B420-82096F695710}"/>
              </a:ext>
            </a:extLst>
          </p:cNvPr>
          <p:cNvGrpSpPr/>
          <p:nvPr/>
        </p:nvGrpSpPr>
        <p:grpSpPr>
          <a:xfrm>
            <a:off x="1221951" y="339798"/>
            <a:ext cx="2089546" cy="1326862"/>
            <a:chOff x="3773785" y="221611"/>
            <a:chExt cx="2089546" cy="1326862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="" xmlns:a16="http://schemas.microsoft.com/office/drawing/2014/main" id="{F766A3C4-4204-4368-9754-75358B8DD9E0}"/>
                </a:ext>
              </a:extLst>
            </p:cNvPr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="" xmlns:a16="http://schemas.microsoft.com/office/drawing/2014/main" id="{2F7F8F67-D805-442F-942B-F8F5AE859A25}"/>
                </a:ext>
              </a:extLst>
            </p:cNvPr>
            <p:cNvSpPr txBox="1"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dirty="0" smtClean="0">
                  <a:solidFill>
                    <a:schemeClr val="tx1"/>
                  </a:solidFill>
                </a:rPr>
                <a:t>Responsabili trattamento dai</a:t>
              </a:r>
              <a:endParaRPr lang="it-IT" sz="18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52103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="" xmlns:a16="http://schemas.microsoft.com/office/drawing/2014/main" id="{B043CA18-CD8B-48EE-BB18-480E801881E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17748775"/>
              </p:ext>
            </p:extLst>
          </p:nvPr>
        </p:nvGraphicFramePr>
        <p:xfrm>
          <a:off x="0" y="0"/>
          <a:ext cx="12139127" cy="737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" name="Gruppo 4">
            <a:extLst>
              <a:ext uri="{FF2B5EF4-FFF2-40B4-BE49-F238E27FC236}">
                <a16:creationId xmlns="" xmlns:a16="http://schemas.microsoft.com/office/drawing/2014/main" id="{7F050E88-A716-4608-B420-82096F695710}"/>
              </a:ext>
            </a:extLst>
          </p:cNvPr>
          <p:cNvGrpSpPr/>
          <p:nvPr/>
        </p:nvGrpSpPr>
        <p:grpSpPr>
          <a:xfrm>
            <a:off x="9946851" y="212798"/>
            <a:ext cx="2089546" cy="1326862"/>
            <a:chOff x="3773785" y="221611"/>
            <a:chExt cx="2089546" cy="1326862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="" xmlns:a16="http://schemas.microsoft.com/office/drawing/2014/main" id="{F766A3C4-4204-4368-9754-75358B8DD9E0}"/>
                </a:ext>
              </a:extLst>
            </p:cNvPr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="" xmlns:a16="http://schemas.microsoft.com/office/drawing/2014/main" id="{2F7F8F67-D805-442F-942B-F8F5AE859A25}"/>
                </a:ext>
              </a:extLst>
            </p:cNvPr>
            <p:cNvSpPr txBox="1"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kern="1200" dirty="0" smtClean="0"/>
                <a:t>Responsabili trattamento dati</a:t>
              </a:r>
              <a:endParaRPr lang="it-IT" sz="18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885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="" xmlns:a16="http://schemas.microsoft.com/office/drawing/2014/main" id="{B043CA18-CD8B-48EE-BB18-480E801881E4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617748775"/>
              </p:ext>
            </p:extLst>
          </p:nvPr>
        </p:nvGraphicFramePr>
        <p:xfrm>
          <a:off x="0" y="0"/>
          <a:ext cx="12139127" cy="737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="" xmlns:a16="http://schemas.microsoft.com/office/drawing/2014/main" id="{7F050E88-A716-4608-B420-82096F695710}"/>
              </a:ext>
            </a:extLst>
          </p:cNvPr>
          <p:cNvGrpSpPr/>
          <p:nvPr/>
        </p:nvGrpSpPr>
        <p:grpSpPr>
          <a:xfrm>
            <a:off x="9946851" y="212798"/>
            <a:ext cx="2089546" cy="1326862"/>
            <a:chOff x="3773785" y="221611"/>
            <a:chExt cx="2089546" cy="1326862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="" xmlns:a16="http://schemas.microsoft.com/office/drawing/2014/main" id="{F766A3C4-4204-4368-9754-75358B8DD9E0}"/>
                </a:ext>
              </a:extLst>
            </p:cNvPr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="" xmlns:a16="http://schemas.microsoft.com/office/drawing/2014/main" id="{2F7F8F67-D805-442F-942B-F8F5AE859A25}"/>
                </a:ext>
              </a:extLst>
            </p:cNvPr>
            <p:cNvSpPr txBox="1"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  <a:solidFill>
              <a:srgbClr val="92D05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kern="1200" dirty="0" smtClean="0"/>
                <a:t>Responsabili trattamento dati</a:t>
              </a:r>
              <a:endParaRPr lang="it-IT" sz="18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885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338</Words>
  <Application>Microsoft Office PowerPoint</Application>
  <PresentationFormat>Personalizzato</PresentationFormat>
  <Paragraphs>120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client14</cp:lastModifiedBy>
  <cp:revision>47</cp:revision>
  <dcterms:created xsi:type="dcterms:W3CDTF">2018-06-03T17:35:38Z</dcterms:created>
  <dcterms:modified xsi:type="dcterms:W3CDTF">2021-06-15T11:14:47Z</dcterms:modified>
</cp:coreProperties>
</file>